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5" r:id="rId1"/>
  </p:sldMasterIdLst>
  <p:notesMasterIdLst>
    <p:notesMasterId r:id="rId5"/>
  </p:notesMasterIdLst>
  <p:handoutMasterIdLst>
    <p:handoutMasterId r:id="rId6"/>
  </p:handoutMasterIdLst>
  <p:sldIdLst>
    <p:sldId id="560" r:id="rId2"/>
    <p:sldId id="555" r:id="rId3"/>
    <p:sldId id="559" r:id="rId4"/>
  </p:sldIdLst>
  <p:sldSz cx="10693400" cy="7561263"/>
  <p:notesSz cx="6735763" cy="9866313"/>
  <p:defaultTextStyle>
    <a:defPPr>
      <a:defRPr lang="ja-JP"/>
    </a:defPPr>
    <a:lvl1pPr marL="0" algn="l" defTabSz="1039126" rtl="0" eaLnBrk="1" latinLnBrk="0" hangingPunct="1">
      <a:defRPr kumimoji="1" sz="2100" kern="1200">
        <a:solidFill>
          <a:schemeClr val="tx1"/>
        </a:solidFill>
        <a:latin typeface="+mn-lt"/>
        <a:ea typeface="+mn-ea"/>
        <a:cs typeface="+mn-cs"/>
      </a:defRPr>
    </a:lvl1pPr>
    <a:lvl2pPr marL="519565" algn="l" defTabSz="1039126" rtl="0" eaLnBrk="1" latinLnBrk="0" hangingPunct="1">
      <a:defRPr kumimoji="1" sz="2100" kern="1200">
        <a:solidFill>
          <a:schemeClr val="tx1"/>
        </a:solidFill>
        <a:latin typeface="+mn-lt"/>
        <a:ea typeface="+mn-ea"/>
        <a:cs typeface="+mn-cs"/>
      </a:defRPr>
    </a:lvl2pPr>
    <a:lvl3pPr marL="1039126" algn="l" defTabSz="1039126" rtl="0" eaLnBrk="1" latinLnBrk="0" hangingPunct="1">
      <a:defRPr kumimoji="1" sz="2100" kern="1200">
        <a:solidFill>
          <a:schemeClr val="tx1"/>
        </a:solidFill>
        <a:latin typeface="+mn-lt"/>
        <a:ea typeface="+mn-ea"/>
        <a:cs typeface="+mn-cs"/>
      </a:defRPr>
    </a:lvl3pPr>
    <a:lvl4pPr marL="1558692" algn="l" defTabSz="1039126" rtl="0" eaLnBrk="1" latinLnBrk="0" hangingPunct="1">
      <a:defRPr kumimoji="1" sz="2100" kern="1200">
        <a:solidFill>
          <a:schemeClr val="tx1"/>
        </a:solidFill>
        <a:latin typeface="+mn-lt"/>
        <a:ea typeface="+mn-ea"/>
        <a:cs typeface="+mn-cs"/>
      </a:defRPr>
    </a:lvl4pPr>
    <a:lvl5pPr marL="2078252" algn="l" defTabSz="1039126" rtl="0" eaLnBrk="1" latinLnBrk="0" hangingPunct="1">
      <a:defRPr kumimoji="1" sz="2100" kern="1200">
        <a:solidFill>
          <a:schemeClr val="tx1"/>
        </a:solidFill>
        <a:latin typeface="+mn-lt"/>
        <a:ea typeface="+mn-ea"/>
        <a:cs typeface="+mn-cs"/>
      </a:defRPr>
    </a:lvl5pPr>
    <a:lvl6pPr marL="2597813" algn="l" defTabSz="1039126" rtl="0" eaLnBrk="1" latinLnBrk="0" hangingPunct="1">
      <a:defRPr kumimoji="1" sz="2100" kern="1200">
        <a:solidFill>
          <a:schemeClr val="tx1"/>
        </a:solidFill>
        <a:latin typeface="+mn-lt"/>
        <a:ea typeface="+mn-ea"/>
        <a:cs typeface="+mn-cs"/>
      </a:defRPr>
    </a:lvl6pPr>
    <a:lvl7pPr marL="3117373" algn="l" defTabSz="1039126" rtl="0" eaLnBrk="1" latinLnBrk="0" hangingPunct="1">
      <a:defRPr kumimoji="1" sz="2100" kern="1200">
        <a:solidFill>
          <a:schemeClr val="tx1"/>
        </a:solidFill>
        <a:latin typeface="+mn-lt"/>
        <a:ea typeface="+mn-ea"/>
        <a:cs typeface="+mn-cs"/>
      </a:defRPr>
    </a:lvl7pPr>
    <a:lvl8pPr marL="3636939" algn="l" defTabSz="1039126" rtl="0" eaLnBrk="1" latinLnBrk="0" hangingPunct="1">
      <a:defRPr kumimoji="1" sz="2100" kern="1200">
        <a:solidFill>
          <a:schemeClr val="tx1"/>
        </a:solidFill>
        <a:latin typeface="+mn-lt"/>
        <a:ea typeface="+mn-ea"/>
        <a:cs typeface="+mn-cs"/>
      </a:defRPr>
    </a:lvl8pPr>
    <a:lvl9pPr marL="4156504" algn="l" defTabSz="1039126" rtl="0" eaLnBrk="1" latinLnBrk="0" hangingPunct="1">
      <a:defRPr kumimoji="1" sz="21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情報通信課" initials="情報通信課"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05FF"/>
    <a:srgbClr val="0000C8"/>
    <a:srgbClr val="00008C"/>
    <a:srgbClr val="FFE0B3"/>
    <a:srgbClr val="D1F7F9"/>
    <a:srgbClr val="CCFFFF"/>
    <a:srgbClr val="FFDDF6"/>
    <a:srgbClr val="F9ADAD"/>
    <a:srgbClr val="FFE7E7"/>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92857" autoAdjust="0"/>
  </p:normalViewPr>
  <p:slideViewPr>
    <p:cSldViewPr>
      <p:cViewPr>
        <p:scale>
          <a:sx n="60" d="100"/>
          <a:sy n="60" d="100"/>
        </p:scale>
        <p:origin x="-1518" y="84"/>
      </p:cViewPr>
      <p:guideLst>
        <p:guide orient="horz" pos="2382"/>
        <p:guide pos="3369"/>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76" d="100"/>
          <a:sy n="76" d="100"/>
        </p:scale>
        <p:origin x="-2226"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BEDE9074-3B21-40BA-B91E-2C36338ADBD1}" type="datetimeFigureOut">
              <a:rPr kumimoji="1" lang="ja-JP" altLang="en-US" smtClean="0"/>
              <a:t>2018/2/5</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5A594A9C-D405-4B0C-8C64-FB223060CDE3}" type="slidenum">
              <a:rPr kumimoji="1" lang="ja-JP" altLang="en-US" smtClean="0"/>
              <a:t>‹#›</a:t>
            </a:fld>
            <a:endParaRPr kumimoji="1" lang="ja-JP" altLang="en-US"/>
          </a:p>
        </p:txBody>
      </p:sp>
    </p:spTree>
    <p:extLst>
      <p:ext uri="{BB962C8B-B14F-4D97-AF65-F5344CB8AC3E}">
        <p14:creationId xmlns:p14="http://schemas.microsoft.com/office/powerpoint/2010/main" val="268275131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384" tIns="45692" rIns="91384" bIns="456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384" tIns="45692" rIns="91384" bIns="45692" rtlCol="0"/>
          <a:lstStyle>
            <a:lvl1pPr algn="r">
              <a:defRPr sz="1200"/>
            </a:lvl1pPr>
          </a:lstStyle>
          <a:p>
            <a:fld id="{F1BDBCFE-BAF4-483C-B4CF-B3177F79409E}" type="datetimeFigureOut">
              <a:rPr kumimoji="1" lang="ja-JP" altLang="en-US" smtClean="0"/>
              <a:t>2018/2/5</a:t>
            </a:fld>
            <a:endParaRPr kumimoji="1" lang="ja-JP" altLang="en-US"/>
          </a:p>
        </p:txBody>
      </p:sp>
      <p:sp>
        <p:nvSpPr>
          <p:cNvPr id="4" name="スライド イメージ プレースホルダー 3"/>
          <p:cNvSpPr>
            <a:spLocks noGrp="1" noRot="1" noChangeAspect="1"/>
          </p:cNvSpPr>
          <p:nvPr>
            <p:ph type="sldImg" idx="2"/>
          </p:nvPr>
        </p:nvSpPr>
        <p:spPr>
          <a:xfrm>
            <a:off x="752475" y="739775"/>
            <a:ext cx="5230813" cy="3700463"/>
          </a:xfrm>
          <a:prstGeom prst="rect">
            <a:avLst/>
          </a:prstGeom>
          <a:noFill/>
          <a:ln w="12700">
            <a:solidFill>
              <a:prstClr val="black"/>
            </a:solidFill>
          </a:ln>
        </p:spPr>
        <p:txBody>
          <a:bodyPr vert="horz" lIns="91384" tIns="45692" rIns="91384" bIns="45692" rtlCol="0" anchor="ctr"/>
          <a:lstStyle/>
          <a:p>
            <a:endParaRPr lang="ja-JP" altLang="en-US"/>
          </a:p>
        </p:txBody>
      </p:sp>
      <p:sp>
        <p:nvSpPr>
          <p:cNvPr id="5" name="ノート プレースホルダー 4"/>
          <p:cNvSpPr>
            <a:spLocks noGrp="1"/>
          </p:cNvSpPr>
          <p:nvPr>
            <p:ph type="body" sz="quarter" idx="3"/>
          </p:nvPr>
        </p:nvSpPr>
        <p:spPr>
          <a:xfrm>
            <a:off x="673577" y="4686503"/>
            <a:ext cx="5388610" cy="4439841"/>
          </a:xfrm>
          <a:prstGeom prst="rect">
            <a:avLst/>
          </a:prstGeom>
        </p:spPr>
        <p:txBody>
          <a:bodyPr vert="horz" lIns="91384" tIns="45692" rIns="91384" bIns="4569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384" tIns="45692" rIns="91384" bIns="456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384" tIns="45692" rIns="91384" bIns="45692" rtlCol="0" anchor="b"/>
          <a:lstStyle>
            <a:lvl1pPr algn="r">
              <a:defRPr sz="1200"/>
            </a:lvl1pPr>
          </a:lstStyle>
          <a:p>
            <a:fld id="{87DE714A-68D7-453A-8DEE-0EA90F755E5C}" type="slidenum">
              <a:rPr kumimoji="1" lang="ja-JP" altLang="en-US" smtClean="0"/>
              <a:t>‹#›</a:t>
            </a:fld>
            <a:endParaRPr kumimoji="1" lang="ja-JP" altLang="en-US"/>
          </a:p>
        </p:txBody>
      </p:sp>
    </p:spTree>
    <p:extLst>
      <p:ext uri="{BB962C8B-B14F-4D97-AF65-F5344CB8AC3E}">
        <p14:creationId xmlns:p14="http://schemas.microsoft.com/office/powerpoint/2010/main" val="3487780941"/>
      </p:ext>
    </p:extLst>
  </p:cSld>
  <p:clrMap bg1="lt1" tx1="dk1" bg2="lt2" tx2="dk2" accent1="accent1" accent2="accent2" accent3="accent3" accent4="accent4" accent5="accent5" accent6="accent6" hlink="hlink" folHlink="folHlink"/>
  <p:hf sldNum="0" hdr="0" ftr="0" dt="0"/>
  <p:notesStyle>
    <a:lvl1pPr marL="0" algn="l" defTabSz="1039126" rtl="0" eaLnBrk="1" latinLnBrk="0" hangingPunct="1">
      <a:defRPr kumimoji="1" sz="1400" kern="1200">
        <a:solidFill>
          <a:schemeClr val="tx1"/>
        </a:solidFill>
        <a:latin typeface="+mn-lt"/>
        <a:ea typeface="+mn-ea"/>
        <a:cs typeface="+mn-cs"/>
      </a:defRPr>
    </a:lvl1pPr>
    <a:lvl2pPr marL="519565" algn="l" defTabSz="1039126" rtl="0" eaLnBrk="1" latinLnBrk="0" hangingPunct="1">
      <a:defRPr kumimoji="1" sz="1400" kern="1200">
        <a:solidFill>
          <a:schemeClr val="tx1"/>
        </a:solidFill>
        <a:latin typeface="+mn-lt"/>
        <a:ea typeface="+mn-ea"/>
        <a:cs typeface="+mn-cs"/>
      </a:defRPr>
    </a:lvl2pPr>
    <a:lvl3pPr marL="1039126" algn="l" defTabSz="1039126" rtl="0" eaLnBrk="1" latinLnBrk="0" hangingPunct="1">
      <a:defRPr kumimoji="1" sz="1400" kern="1200">
        <a:solidFill>
          <a:schemeClr val="tx1"/>
        </a:solidFill>
        <a:latin typeface="+mn-lt"/>
        <a:ea typeface="+mn-ea"/>
        <a:cs typeface="+mn-cs"/>
      </a:defRPr>
    </a:lvl3pPr>
    <a:lvl4pPr marL="1558692" algn="l" defTabSz="1039126" rtl="0" eaLnBrk="1" latinLnBrk="0" hangingPunct="1">
      <a:defRPr kumimoji="1" sz="1400" kern="1200">
        <a:solidFill>
          <a:schemeClr val="tx1"/>
        </a:solidFill>
        <a:latin typeface="+mn-lt"/>
        <a:ea typeface="+mn-ea"/>
        <a:cs typeface="+mn-cs"/>
      </a:defRPr>
    </a:lvl4pPr>
    <a:lvl5pPr marL="2078252" algn="l" defTabSz="1039126" rtl="0" eaLnBrk="1" latinLnBrk="0" hangingPunct="1">
      <a:defRPr kumimoji="1" sz="1400" kern="1200">
        <a:solidFill>
          <a:schemeClr val="tx1"/>
        </a:solidFill>
        <a:latin typeface="+mn-lt"/>
        <a:ea typeface="+mn-ea"/>
        <a:cs typeface="+mn-cs"/>
      </a:defRPr>
    </a:lvl5pPr>
    <a:lvl6pPr marL="2597813" algn="l" defTabSz="1039126" rtl="0" eaLnBrk="1" latinLnBrk="0" hangingPunct="1">
      <a:defRPr kumimoji="1" sz="1400" kern="1200">
        <a:solidFill>
          <a:schemeClr val="tx1"/>
        </a:solidFill>
        <a:latin typeface="+mn-lt"/>
        <a:ea typeface="+mn-ea"/>
        <a:cs typeface="+mn-cs"/>
      </a:defRPr>
    </a:lvl6pPr>
    <a:lvl7pPr marL="3117373" algn="l" defTabSz="1039126" rtl="0" eaLnBrk="1" latinLnBrk="0" hangingPunct="1">
      <a:defRPr kumimoji="1" sz="1400" kern="1200">
        <a:solidFill>
          <a:schemeClr val="tx1"/>
        </a:solidFill>
        <a:latin typeface="+mn-lt"/>
        <a:ea typeface="+mn-ea"/>
        <a:cs typeface="+mn-cs"/>
      </a:defRPr>
    </a:lvl7pPr>
    <a:lvl8pPr marL="3636939" algn="l" defTabSz="1039126" rtl="0" eaLnBrk="1" latinLnBrk="0" hangingPunct="1">
      <a:defRPr kumimoji="1" sz="1400" kern="1200">
        <a:solidFill>
          <a:schemeClr val="tx1"/>
        </a:solidFill>
        <a:latin typeface="+mn-lt"/>
        <a:ea typeface="+mn-ea"/>
        <a:cs typeface="+mn-cs"/>
      </a:defRPr>
    </a:lvl8pPr>
    <a:lvl9pPr marL="4156504" algn="l" defTabSz="1039126"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2475" y="739775"/>
            <a:ext cx="52308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27DB71E-ECA5-426C-B545-0203DBC983FE}" type="slidenum">
              <a:rPr lang="ja-JP" altLang="en-US" smtClean="0">
                <a:solidFill>
                  <a:prstClr val="black"/>
                </a:solidFill>
              </a:rPr>
              <a:pPr/>
              <a:t>1</a:t>
            </a:fld>
            <a:endParaRPr lang="ja-JP" altLang="en-US" dirty="0">
              <a:solidFill>
                <a:prstClr val="black"/>
              </a:solidFill>
            </a:endParaRPr>
          </a:p>
        </p:txBody>
      </p:sp>
    </p:spTree>
    <p:extLst>
      <p:ext uri="{BB962C8B-B14F-4D97-AF65-F5344CB8AC3E}">
        <p14:creationId xmlns:p14="http://schemas.microsoft.com/office/powerpoint/2010/main" val="3453587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2475" y="741363"/>
            <a:ext cx="5230813" cy="36988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D07B27D-6545-4D5D-AA20-0ECF8E59E719}"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871022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918"/>
            <a:ext cx="9089390"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1" y="4284720"/>
            <a:ext cx="7485380" cy="1932323"/>
          </a:xfrm>
        </p:spPr>
        <p:txBody>
          <a:bodyPr/>
          <a:lstStyle>
            <a:lvl1pPr marL="0" indent="0" algn="ctr">
              <a:buNone/>
              <a:defRPr>
                <a:solidFill>
                  <a:schemeClr val="tx1">
                    <a:tint val="75000"/>
                  </a:schemeClr>
                </a:solidFill>
              </a:defRPr>
            </a:lvl1pPr>
            <a:lvl2pPr marL="519565" indent="0" algn="ctr">
              <a:buNone/>
              <a:defRPr>
                <a:solidFill>
                  <a:schemeClr val="tx1">
                    <a:tint val="75000"/>
                  </a:schemeClr>
                </a:solidFill>
              </a:defRPr>
            </a:lvl2pPr>
            <a:lvl3pPr marL="1039126" indent="0" algn="ctr">
              <a:buNone/>
              <a:defRPr>
                <a:solidFill>
                  <a:schemeClr val="tx1">
                    <a:tint val="75000"/>
                  </a:schemeClr>
                </a:solidFill>
              </a:defRPr>
            </a:lvl3pPr>
            <a:lvl4pPr marL="1558692" indent="0" algn="ctr">
              <a:buNone/>
              <a:defRPr>
                <a:solidFill>
                  <a:schemeClr val="tx1">
                    <a:tint val="75000"/>
                  </a:schemeClr>
                </a:solidFill>
              </a:defRPr>
            </a:lvl4pPr>
            <a:lvl5pPr marL="2078252" indent="0" algn="ctr">
              <a:buNone/>
              <a:defRPr>
                <a:solidFill>
                  <a:schemeClr val="tx1">
                    <a:tint val="75000"/>
                  </a:schemeClr>
                </a:solidFill>
              </a:defRPr>
            </a:lvl5pPr>
            <a:lvl6pPr marL="2597813" indent="0" algn="ctr">
              <a:buNone/>
              <a:defRPr>
                <a:solidFill>
                  <a:schemeClr val="tx1">
                    <a:tint val="75000"/>
                  </a:schemeClr>
                </a:solidFill>
              </a:defRPr>
            </a:lvl6pPr>
            <a:lvl7pPr marL="3117373" indent="0" algn="ctr">
              <a:buNone/>
              <a:defRPr>
                <a:solidFill>
                  <a:schemeClr val="tx1">
                    <a:tint val="75000"/>
                  </a:schemeClr>
                </a:solidFill>
              </a:defRPr>
            </a:lvl7pPr>
            <a:lvl8pPr marL="3636939" indent="0" algn="ctr">
              <a:buNone/>
              <a:defRPr>
                <a:solidFill>
                  <a:schemeClr val="tx1">
                    <a:tint val="75000"/>
                  </a:schemeClr>
                </a:solidFill>
              </a:defRPr>
            </a:lvl8pPr>
            <a:lvl9pPr marL="415650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5BA6E79-0860-4512-A7B5-AB5DD6B1FDF5}"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571583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499BE7-BE77-44AA-B136-A4F5E8C41E39}"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0990314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7" y="302807"/>
            <a:ext cx="2406015"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670" y="302807"/>
            <a:ext cx="7039822"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85F755-3678-4E28-98CC-B2ECE25D5E51}"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5066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DE8A6A-FD83-4A04-8B04-E33CC14BBEAF}"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8264378" y="7259239"/>
            <a:ext cx="2495127" cy="402567"/>
          </a:xfrm>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93825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37"/>
            <a:ext cx="9089390" cy="1501751"/>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19565" indent="0">
              <a:buNone/>
              <a:defRPr sz="2100">
                <a:solidFill>
                  <a:schemeClr val="tx1">
                    <a:tint val="75000"/>
                  </a:schemeClr>
                </a:solidFill>
              </a:defRPr>
            </a:lvl2pPr>
            <a:lvl3pPr marL="1039126" indent="0">
              <a:buNone/>
              <a:defRPr sz="1900">
                <a:solidFill>
                  <a:schemeClr val="tx1">
                    <a:tint val="75000"/>
                  </a:schemeClr>
                </a:solidFill>
              </a:defRPr>
            </a:lvl3pPr>
            <a:lvl4pPr marL="1558692" indent="0">
              <a:buNone/>
              <a:defRPr sz="1600">
                <a:solidFill>
                  <a:schemeClr val="tx1">
                    <a:tint val="75000"/>
                  </a:schemeClr>
                </a:solidFill>
              </a:defRPr>
            </a:lvl4pPr>
            <a:lvl5pPr marL="2078252" indent="0">
              <a:buNone/>
              <a:defRPr sz="1600">
                <a:solidFill>
                  <a:schemeClr val="tx1">
                    <a:tint val="75000"/>
                  </a:schemeClr>
                </a:solidFill>
              </a:defRPr>
            </a:lvl5pPr>
            <a:lvl6pPr marL="2597813" indent="0">
              <a:buNone/>
              <a:defRPr sz="1600">
                <a:solidFill>
                  <a:schemeClr val="tx1">
                    <a:tint val="75000"/>
                  </a:schemeClr>
                </a:solidFill>
              </a:defRPr>
            </a:lvl6pPr>
            <a:lvl7pPr marL="3117373" indent="0">
              <a:buNone/>
              <a:defRPr sz="1600">
                <a:solidFill>
                  <a:schemeClr val="tx1">
                    <a:tint val="75000"/>
                  </a:schemeClr>
                </a:solidFill>
              </a:defRPr>
            </a:lvl7pPr>
            <a:lvl8pPr marL="3636939" indent="0">
              <a:buNone/>
              <a:defRPr sz="1600">
                <a:solidFill>
                  <a:schemeClr val="tx1">
                    <a:tint val="75000"/>
                  </a:schemeClr>
                </a:solidFill>
              </a:defRPr>
            </a:lvl8pPr>
            <a:lvl9pPr marL="4156504"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C23B196-09E9-4485-A038-CD172ECFC430}"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420936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686" y="1764297"/>
            <a:ext cx="47229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830" y="1764297"/>
            <a:ext cx="47229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111D9D1-AAF5-4906-9AC4-7BD8F2A0855F}"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81115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700" b="1"/>
            </a:lvl1pPr>
            <a:lvl2pPr marL="519565" indent="0">
              <a:buNone/>
              <a:defRPr sz="2300" b="1"/>
            </a:lvl2pPr>
            <a:lvl3pPr marL="1039126" indent="0">
              <a:buNone/>
              <a:defRPr sz="2100" b="1"/>
            </a:lvl3pPr>
            <a:lvl4pPr marL="1558692" indent="0">
              <a:buNone/>
              <a:defRPr sz="1900" b="1"/>
            </a:lvl4pPr>
            <a:lvl5pPr marL="2078252" indent="0">
              <a:buNone/>
              <a:defRPr sz="1900" b="1"/>
            </a:lvl5pPr>
            <a:lvl6pPr marL="2597813" indent="0">
              <a:buNone/>
              <a:defRPr sz="1900" b="1"/>
            </a:lvl6pPr>
            <a:lvl7pPr marL="3117373" indent="0">
              <a:buNone/>
              <a:defRPr sz="1900" b="1"/>
            </a:lvl7pPr>
            <a:lvl8pPr marL="3636939" indent="0">
              <a:buNone/>
              <a:defRPr sz="1900" b="1"/>
            </a:lvl8pPr>
            <a:lvl9pPr marL="4156504" indent="0">
              <a:buNone/>
              <a:defRPr sz="1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0" y="2397902"/>
            <a:ext cx="4724775" cy="4356478"/>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23" y="1692533"/>
            <a:ext cx="4726631" cy="705367"/>
          </a:xfrm>
        </p:spPr>
        <p:txBody>
          <a:bodyPr anchor="b"/>
          <a:lstStyle>
            <a:lvl1pPr marL="0" indent="0">
              <a:buNone/>
              <a:defRPr sz="2700" b="1"/>
            </a:lvl1pPr>
            <a:lvl2pPr marL="519565" indent="0">
              <a:buNone/>
              <a:defRPr sz="2300" b="1"/>
            </a:lvl2pPr>
            <a:lvl3pPr marL="1039126" indent="0">
              <a:buNone/>
              <a:defRPr sz="2100" b="1"/>
            </a:lvl3pPr>
            <a:lvl4pPr marL="1558692" indent="0">
              <a:buNone/>
              <a:defRPr sz="1900" b="1"/>
            </a:lvl4pPr>
            <a:lvl5pPr marL="2078252" indent="0">
              <a:buNone/>
              <a:defRPr sz="1900" b="1"/>
            </a:lvl5pPr>
            <a:lvl6pPr marL="2597813" indent="0">
              <a:buNone/>
              <a:defRPr sz="1900" b="1"/>
            </a:lvl6pPr>
            <a:lvl7pPr marL="3117373" indent="0">
              <a:buNone/>
              <a:defRPr sz="1900" b="1"/>
            </a:lvl7pPr>
            <a:lvl8pPr marL="3636939" indent="0">
              <a:buNone/>
              <a:defRPr sz="1900" b="1"/>
            </a:lvl8pPr>
            <a:lvl9pPr marL="4156504" indent="0">
              <a:buNone/>
              <a:defRPr sz="1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23" y="2397902"/>
            <a:ext cx="4726631" cy="4356478"/>
          </a:xfrm>
        </p:spPr>
        <p:txBody>
          <a:bodyPr/>
          <a:lstStyle>
            <a:lvl1pPr>
              <a:defRPr sz="27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8FD498-D4D2-4EA0-91CC-04268F021EDC}"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632138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E7C6787-A436-4AB9-A2F1-5907DFBC6862}"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34315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5171B5-109F-4B13-9D2B-D168C952DD00}"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14670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96" y="301050"/>
            <a:ext cx="3518055" cy="1281214"/>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42" y="301053"/>
            <a:ext cx="5977909"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96" y="1582265"/>
            <a:ext cx="3518055" cy="5172114"/>
          </a:xfrm>
        </p:spPr>
        <p:txBody>
          <a:bodyPr/>
          <a:lstStyle>
            <a:lvl1pPr marL="0" indent="0">
              <a:buNone/>
              <a:defRPr sz="1600"/>
            </a:lvl1pPr>
            <a:lvl2pPr marL="519565" indent="0">
              <a:buNone/>
              <a:defRPr sz="1400"/>
            </a:lvl2pPr>
            <a:lvl3pPr marL="1039126" indent="0">
              <a:buNone/>
              <a:defRPr sz="1100"/>
            </a:lvl3pPr>
            <a:lvl4pPr marL="1558692" indent="0">
              <a:buNone/>
              <a:defRPr sz="1000"/>
            </a:lvl4pPr>
            <a:lvl5pPr marL="2078252" indent="0">
              <a:buNone/>
              <a:defRPr sz="1000"/>
            </a:lvl5pPr>
            <a:lvl6pPr marL="2597813" indent="0">
              <a:buNone/>
              <a:defRPr sz="1000"/>
            </a:lvl6pPr>
            <a:lvl7pPr marL="3117373" indent="0">
              <a:buNone/>
              <a:defRPr sz="1000"/>
            </a:lvl7pPr>
            <a:lvl8pPr marL="3636939" indent="0">
              <a:buNone/>
              <a:defRPr sz="1000"/>
            </a:lvl8pPr>
            <a:lvl9pPr marL="415650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4BA7FA-1381-4B26-BBAF-83CF5DE176B8}"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973326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4" y="5292886"/>
            <a:ext cx="6416040" cy="624855"/>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4" y="675613"/>
            <a:ext cx="6416040" cy="4536758"/>
          </a:xfrm>
        </p:spPr>
        <p:txBody>
          <a:bodyPr/>
          <a:lstStyle>
            <a:lvl1pPr marL="0" indent="0">
              <a:buNone/>
              <a:defRPr sz="3700"/>
            </a:lvl1pPr>
            <a:lvl2pPr marL="519565" indent="0">
              <a:buNone/>
              <a:defRPr sz="3200"/>
            </a:lvl2pPr>
            <a:lvl3pPr marL="1039126" indent="0">
              <a:buNone/>
              <a:defRPr sz="2700"/>
            </a:lvl3pPr>
            <a:lvl4pPr marL="1558692" indent="0">
              <a:buNone/>
              <a:defRPr sz="2300"/>
            </a:lvl4pPr>
            <a:lvl5pPr marL="2078252" indent="0">
              <a:buNone/>
              <a:defRPr sz="2300"/>
            </a:lvl5pPr>
            <a:lvl6pPr marL="2597813" indent="0">
              <a:buNone/>
              <a:defRPr sz="2300"/>
            </a:lvl6pPr>
            <a:lvl7pPr marL="3117373" indent="0">
              <a:buNone/>
              <a:defRPr sz="2300"/>
            </a:lvl7pPr>
            <a:lvl8pPr marL="3636939" indent="0">
              <a:buNone/>
              <a:defRPr sz="2300"/>
            </a:lvl8pPr>
            <a:lvl9pPr marL="4156504" indent="0">
              <a:buNone/>
              <a:defRPr sz="2300"/>
            </a:lvl9pPr>
          </a:lstStyle>
          <a:p>
            <a:endParaRPr kumimoji="1" lang="ja-JP" altLang="en-US"/>
          </a:p>
        </p:txBody>
      </p:sp>
      <p:sp>
        <p:nvSpPr>
          <p:cNvPr id="4" name="テキスト プレースホルダー 3"/>
          <p:cNvSpPr>
            <a:spLocks noGrp="1"/>
          </p:cNvSpPr>
          <p:nvPr>
            <p:ph type="body" sz="half" idx="2"/>
          </p:nvPr>
        </p:nvSpPr>
        <p:spPr>
          <a:xfrm>
            <a:off x="2095984" y="5917741"/>
            <a:ext cx="6416040" cy="887398"/>
          </a:xfrm>
        </p:spPr>
        <p:txBody>
          <a:bodyPr/>
          <a:lstStyle>
            <a:lvl1pPr marL="0" indent="0">
              <a:buNone/>
              <a:defRPr sz="1600"/>
            </a:lvl1pPr>
            <a:lvl2pPr marL="519565" indent="0">
              <a:buNone/>
              <a:defRPr sz="1400"/>
            </a:lvl2pPr>
            <a:lvl3pPr marL="1039126" indent="0">
              <a:buNone/>
              <a:defRPr sz="1100"/>
            </a:lvl3pPr>
            <a:lvl4pPr marL="1558692" indent="0">
              <a:buNone/>
              <a:defRPr sz="1000"/>
            </a:lvl4pPr>
            <a:lvl5pPr marL="2078252" indent="0">
              <a:buNone/>
              <a:defRPr sz="1000"/>
            </a:lvl5pPr>
            <a:lvl6pPr marL="2597813" indent="0">
              <a:buNone/>
              <a:defRPr sz="1000"/>
            </a:lvl6pPr>
            <a:lvl7pPr marL="3117373" indent="0">
              <a:buNone/>
              <a:defRPr sz="1000"/>
            </a:lvl7pPr>
            <a:lvl8pPr marL="3636939" indent="0">
              <a:buNone/>
              <a:defRPr sz="1000"/>
            </a:lvl8pPr>
            <a:lvl9pPr marL="415650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A0CC9F-4DC2-42E2-B205-CD10D155D753}"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325B90-C312-47B2-A9B5-238A94EC65A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98299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2" y="302802"/>
            <a:ext cx="9624060" cy="1260211"/>
          </a:xfrm>
          <a:prstGeom prst="rect">
            <a:avLst/>
          </a:prstGeom>
        </p:spPr>
        <p:txBody>
          <a:bodyPr vert="horz" lIns="103914" tIns="51958" rIns="103914" bIns="5195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2" y="1764297"/>
            <a:ext cx="9624060" cy="4990084"/>
          </a:xfrm>
          <a:prstGeom prst="rect">
            <a:avLst/>
          </a:prstGeom>
        </p:spPr>
        <p:txBody>
          <a:bodyPr vert="horz" lIns="103914" tIns="51958" rIns="103914" bIns="5195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3" y="7008194"/>
            <a:ext cx="2495127" cy="402567"/>
          </a:xfrm>
          <a:prstGeom prst="rect">
            <a:avLst/>
          </a:prstGeom>
        </p:spPr>
        <p:txBody>
          <a:bodyPr vert="horz" lIns="103914" tIns="51958" rIns="103914" bIns="51958" rtlCol="0" anchor="ctr"/>
          <a:lstStyle>
            <a:lvl1pPr algn="l">
              <a:defRPr sz="1400">
                <a:solidFill>
                  <a:schemeClr val="tx1">
                    <a:tint val="75000"/>
                  </a:schemeClr>
                </a:solidFill>
              </a:defRPr>
            </a:lvl1pPr>
          </a:lstStyle>
          <a:p>
            <a:fld id="{769E7289-7467-42E2-9E14-7BDB2E88C48C}" type="datetime1">
              <a:rPr lang="ja-JP" altLang="en-US" smtClean="0">
                <a:solidFill>
                  <a:prstClr val="black">
                    <a:tint val="75000"/>
                  </a:prstClr>
                </a:solidFill>
              </a:rPr>
              <a:t>2018/2/5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653584" y="7008194"/>
            <a:ext cx="3386243" cy="402567"/>
          </a:xfrm>
          <a:prstGeom prst="rect">
            <a:avLst/>
          </a:prstGeom>
        </p:spPr>
        <p:txBody>
          <a:bodyPr vert="horz" lIns="103914" tIns="51958" rIns="103914" bIns="51958" rtlCol="0" anchor="ctr"/>
          <a:lstStyle>
            <a:lvl1pPr algn="ctr">
              <a:defRPr sz="14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137333" y="7109518"/>
            <a:ext cx="2495127" cy="402567"/>
          </a:xfrm>
          <a:prstGeom prst="rect">
            <a:avLst/>
          </a:prstGeom>
        </p:spPr>
        <p:txBody>
          <a:bodyPr vert="horz" lIns="103914" tIns="51958" rIns="103914" bIns="51958" rtlCol="0" anchor="ctr"/>
          <a:lstStyle>
            <a:lvl1pPr algn="r">
              <a:defRPr sz="1100">
                <a:solidFill>
                  <a:schemeClr val="tx1">
                    <a:tint val="75000"/>
                  </a:schemeClr>
                </a:solidFill>
                <a:latin typeface="Arial" panose="020B0604020202020204" pitchFamily="34" charset="0"/>
                <a:cs typeface="Arial" panose="020B0604020202020204" pitchFamily="34" charset="0"/>
              </a:defRPr>
            </a:lvl1pPr>
          </a:lstStyle>
          <a:p>
            <a:fld id="{11325B90-C312-47B2-A9B5-238A94EC65A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8467754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sldNum="0" hdr="0" ftr="0" dt="0"/>
  <p:txStyles>
    <p:titleStyle>
      <a:lvl1pPr algn="ctr" defTabSz="1039126" rtl="0" eaLnBrk="1" latinLnBrk="0" hangingPunct="1">
        <a:spcBef>
          <a:spcPct val="0"/>
        </a:spcBef>
        <a:buNone/>
        <a:defRPr kumimoji="1" sz="5000" kern="1200">
          <a:solidFill>
            <a:schemeClr val="tx1"/>
          </a:solidFill>
          <a:latin typeface="+mj-lt"/>
          <a:ea typeface="+mj-ea"/>
          <a:cs typeface="+mj-cs"/>
        </a:defRPr>
      </a:lvl1pPr>
    </p:titleStyle>
    <p:bodyStyle>
      <a:lvl1pPr marL="389672" indent="-389672" algn="l" defTabSz="103912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4290" indent="-324729" algn="l" defTabSz="103912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298907" indent="-259780" algn="l" defTabSz="103912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18469" indent="-259780" algn="l" defTabSz="103912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38036" indent="-259780" algn="l" defTabSz="103912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57592" indent="-259780" algn="l" defTabSz="103912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77158" indent="-259780" algn="l" defTabSz="103912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96718" indent="-259780" algn="l" defTabSz="103912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16285" indent="-259780" algn="l" defTabSz="103912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39126" rtl="0" eaLnBrk="1" latinLnBrk="0" hangingPunct="1">
        <a:defRPr kumimoji="1" sz="2100" kern="1200">
          <a:solidFill>
            <a:schemeClr val="tx1"/>
          </a:solidFill>
          <a:latin typeface="+mn-lt"/>
          <a:ea typeface="+mn-ea"/>
          <a:cs typeface="+mn-cs"/>
        </a:defRPr>
      </a:lvl1pPr>
      <a:lvl2pPr marL="519565" algn="l" defTabSz="1039126" rtl="0" eaLnBrk="1" latinLnBrk="0" hangingPunct="1">
        <a:defRPr kumimoji="1" sz="2100" kern="1200">
          <a:solidFill>
            <a:schemeClr val="tx1"/>
          </a:solidFill>
          <a:latin typeface="+mn-lt"/>
          <a:ea typeface="+mn-ea"/>
          <a:cs typeface="+mn-cs"/>
        </a:defRPr>
      </a:lvl2pPr>
      <a:lvl3pPr marL="1039126" algn="l" defTabSz="1039126" rtl="0" eaLnBrk="1" latinLnBrk="0" hangingPunct="1">
        <a:defRPr kumimoji="1" sz="2100" kern="1200">
          <a:solidFill>
            <a:schemeClr val="tx1"/>
          </a:solidFill>
          <a:latin typeface="+mn-lt"/>
          <a:ea typeface="+mn-ea"/>
          <a:cs typeface="+mn-cs"/>
        </a:defRPr>
      </a:lvl3pPr>
      <a:lvl4pPr marL="1558692" algn="l" defTabSz="1039126" rtl="0" eaLnBrk="1" latinLnBrk="0" hangingPunct="1">
        <a:defRPr kumimoji="1" sz="2100" kern="1200">
          <a:solidFill>
            <a:schemeClr val="tx1"/>
          </a:solidFill>
          <a:latin typeface="+mn-lt"/>
          <a:ea typeface="+mn-ea"/>
          <a:cs typeface="+mn-cs"/>
        </a:defRPr>
      </a:lvl4pPr>
      <a:lvl5pPr marL="2078252" algn="l" defTabSz="1039126" rtl="0" eaLnBrk="1" latinLnBrk="0" hangingPunct="1">
        <a:defRPr kumimoji="1" sz="2100" kern="1200">
          <a:solidFill>
            <a:schemeClr val="tx1"/>
          </a:solidFill>
          <a:latin typeface="+mn-lt"/>
          <a:ea typeface="+mn-ea"/>
          <a:cs typeface="+mn-cs"/>
        </a:defRPr>
      </a:lvl5pPr>
      <a:lvl6pPr marL="2597813" algn="l" defTabSz="1039126" rtl="0" eaLnBrk="1" latinLnBrk="0" hangingPunct="1">
        <a:defRPr kumimoji="1" sz="2100" kern="1200">
          <a:solidFill>
            <a:schemeClr val="tx1"/>
          </a:solidFill>
          <a:latin typeface="+mn-lt"/>
          <a:ea typeface="+mn-ea"/>
          <a:cs typeface="+mn-cs"/>
        </a:defRPr>
      </a:lvl6pPr>
      <a:lvl7pPr marL="3117373" algn="l" defTabSz="1039126" rtl="0" eaLnBrk="1" latinLnBrk="0" hangingPunct="1">
        <a:defRPr kumimoji="1" sz="2100" kern="1200">
          <a:solidFill>
            <a:schemeClr val="tx1"/>
          </a:solidFill>
          <a:latin typeface="+mn-lt"/>
          <a:ea typeface="+mn-ea"/>
          <a:cs typeface="+mn-cs"/>
        </a:defRPr>
      </a:lvl7pPr>
      <a:lvl8pPr marL="3636939" algn="l" defTabSz="1039126" rtl="0" eaLnBrk="1" latinLnBrk="0" hangingPunct="1">
        <a:defRPr kumimoji="1" sz="2100" kern="1200">
          <a:solidFill>
            <a:schemeClr val="tx1"/>
          </a:solidFill>
          <a:latin typeface="+mn-lt"/>
          <a:ea typeface="+mn-ea"/>
          <a:cs typeface="+mn-cs"/>
        </a:defRPr>
      </a:lvl8pPr>
      <a:lvl9pPr marL="4156504" algn="l" defTabSz="103912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4839" y="5130298"/>
            <a:ext cx="9623545" cy="1587843"/>
          </a:xfrm>
        </p:spPr>
        <p:txBody>
          <a:bodyPr/>
          <a:lstStyle/>
          <a:p>
            <a:pPr marL="0" indent="0" algn="ctr">
              <a:buNone/>
            </a:pPr>
            <a:r>
              <a:rPr lang="ja-JP" altLang="en-US" sz="3900" dirty="0" smtClean="0"/>
              <a:t>平成３０年２月</a:t>
            </a:r>
            <a:endParaRPr lang="en-US" altLang="ja-JP" sz="3900" dirty="0"/>
          </a:p>
          <a:p>
            <a:pPr marL="0" indent="0" algn="ctr">
              <a:buNone/>
            </a:pPr>
            <a:r>
              <a:rPr lang="ja-JP" altLang="en-US" sz="3900" dirty="0"/>
              <a:t>在英国日本国大使館</a:t>
            </a:r>
          </a:p>
        </p:txBody>
      </p:sp>
      <p:sp>
        <p:nvSpPr>
          <p:cNvPr id="8" name="タイトル 1"/>
          <p:cNvSpPr txBox="1">
            <a:spLocks/>
          </p:cNvSpPr>
          <p:nvPr/>
        </p:nvSpPr>
        <p:spPr bwMode="auto">
          <a:xfrm>
            <a:off x="209929" y="2510357"/>
            <a:ext cx="10230843" cy="1442384"/>
          </a:xfrm>
          <a:prstGeom prst="rect">
            <a:avLst/>
          </a:prstGeom>
          <a:gradFill rotWithShape="1">
            <a:gsLst>
              <a:gs pos="0">
                <a:srgbClr val="2D2D8A">
                  <a:shade val="51000"/>
                  <a:satMod val="130000"/>
                </a:srgbClr>
              </a:gs>
              <a:gs pos="80000">
                <a:srgbClr val="2D2D8A">
                  <a:shade val="93000"/>
                  <a:satMod val="130000"/>
                </a:srgbClr>
              </a:gs>
              <a:gs pos="100000">
                <a:srgbClr val="2D2D8A">
                  <a:shade val="94000"/>
                  <a:satMod val="135000"/>
                </a:srgbClr>
              </a:gs>
            </a:gsLst>
            <a:lin ang="16200000" scaled="0"/>
          </a:gradFill>
          <a:ln w="9525" cap="flat" cmpd="sng" algn="ctr">
            <a:solidFill>
              <a:srgbClr val="2D2D8A">
                <a:shade val="95000"/>
                <a:satMod val="105000"/>
              </a:srgbClr>
            </a:solidFill>
            <a:prstDash val="solid"/>
            <a:miter lim="800000"/>
            <a:headEnd/>
            <a:tailEnd/>
          </a:ln>
          <a:effectLst>
            <a:outerShdw blurRad="40000" dist="23000" dir="5400000" rotWithShape="0">
              <a:srgbClr val="000000">
                <a:alpha val="35000"/>
              </a:srgbClr>
            </a:outerShdw>
          </a:effectLst>
        </p:spPr>
        <p:txBody>
          <a:bodyPr vert="horz" wrap="square" lIns="113609" tIns="56805" rIns="113609" bIns="56805" numCol="1" anchor="ctr" anchorCtr="0" compatLnSpc="1">
            <a:prstTxWarp prst="textNoShape">
              <a:avLst/>
            </a:prstTxWarp>
          </a:bodyPr>
          <a:lstStyle>
            <a:lvl1pPr algn="ctr" rtl="0" eaLnBrk="0" fontAlgn="base" hangingPunct="0">
              <a:spcBef>
                <a:spcPct val="0"/>
              </a:spcBef>
              <a:spcAft>
                <a:spcPct val="0"/>
              </a:spcAft>
              <a:defRPr kumimoji="1" sz="4800">
                <a:solidFill>
                  <a:schemeClr val="lt1"/>
                </a:solidFill>
                <a:latin typeface="+mn-lt"/>
                <a:ea typeface="+mn-ea"/>
                <a:cs typeface="+mn-cs"/>
              </a:defRPr>
            </a:lvl1pPr>
            <a:lvl2pPr algn="ctr" rtl="0" eaLnBrk="0" fontAlgn="base" hangingPunct="0">
              <a:spcBef>
                <a:spcPct val="0"/>
              </a:spcBef>
              <a:spcAft>
                <a:spcPct val="0"/>
              </a:spcAft>
              <a:defRPr kumimoji="1" sz="4800">
                <a:solidFill>
                  <a:schemeClr val="lt1"/>
                </a:solidFill>
                <a:latin typeface="+mn-lt"/>
                <a:ea typeface="+mn-ea"/>
                <a:cs typeface="+mn-cs"/>
              </a:defRPr>
            </a:lvl2pPr>
            <a:lvl3pPr algn="ctr" rtl="0" eaLnBrk="0" fontAlgn="base" hangingPunct="0">
              <a:spcBef>
                <a:spcPct val="0"/>
              </a:spcBef>
              <a:spcAft>
                <a:spcPct val="0"/>
              </a:spcAft>
              <a:defRPr kumimoji="1" sz="4800">
                <a:solidFill>
                  <a:schemeClr val="lt1"/>
                </a:solidFill>
                <a:latin typeface="+mn-lt"/>
                <a:ea typeface="+mn-ea"/>
                <a:cs typeface="+mn-cs"/>
              </a:defRPr>
            </a:lvl3pPr>
            <a:lvl4pPr algn="ctr" rtl="0" eaLnBrk="0" fontAlgn="base" hangingPunct="0">
              <a:spcBef>
                <a:spcPct val="0"/>
              </a:spcBef>
              <a:spcAft>
                <a:spcPct val="0"/>
              </a:spcAft>
              <a:defRPr kumimoji="1" sz="4800">
                <a:solidFill>
                  <a:schemeClr val="lt1"/>
                </a:solidFill>
                <a:latin typeface="+mn-lt"/>
                <a:ea typeface="+mn-ea"/>
                <a:cs typeface="+mn-cs"/>
              </a:defRPr>
            </a:lvl4pPr>
            <a:lvl5pPr algn="ctr" rtl="0" eaLnBrk="0" fontAlgn="base" hangingPunct="0">
              <a:spcBef>
                <a:spcPct val="0"/>
              </a:spcBef>
              <a:spcAft>
                <a:spcPct val="0"/>
              </a:spcAft>
              <a:defRPr kumimoji="1" sz="4800">
                <a:solidFill>
                  <a:schemeClr val="lt1"/>
                </a:solidFill>
                <a:latin typeface="+mn-lt"/>
                <a:ea typeface="+mn-ea"/>
                <a:cs typeface="+mn-cs"/>
              </a:defRPr>
            </a:lvl5pPr>
            <a:lvl6pPr marL="497982" algn="ctr" rtl="0" fontAlgn="base">
              <a:spcBef>
                <a:spcPct val="0"/>
              </a:spcBef>
              <a:spcAft>
                <a:spcPct val="0"/>
              </a:spcAft>
              <a:defRPr kumimoji="1" sz="4800">
                <a:solidFill>
                  <a:schemeClr val="lt1"/>
                </a:solidFill>
                <a:latin typeface="+mn-lt"/>
                <a:ea typeface="+mn-ea"/>
                <a:cs typeface="+mn-cs"/>
              </a:defRPr>
            </a:lvl6pPr>
            <a:lvl7pPr marL="995964" algn="ctr" rtl="0" fontAlgn="base">
              <a:spcBef>
                <a:spcPct val="0"/>
              </a:spcBef>
              <a:spcAft>
                <a:spcPct val="0"/>
              </a:spcAft>
              <a:defRPr kumimoji="1" sz="4800">
                <a:solidFill>
                  <a:schemeClr val="lt1"/>
                </a:solidFill>
                <a:latin typeface="+mn-lt"/>
                <a:ea typeface="+mn-ea"/>
                <a:cs typeface="+mn-cs"/>
              </a:defRPr>
            </a:lvl7pPr>
            <a:lvl8pPr marL="1493947" algn="ctr" rtl="0" fontAlgn="base">
              <a:spcBef>
                <a:spcPct val="0"/>
              </a:spcBef>
              <a:spcAft>
                <a:spcPct val="0"/>
              </a:spcAft>
              <a:defRPr kumimoji="1" sz="4800">
                <a:solidFill>
                  <a:schemeClr val="lt1"/>
                </a:solidFill>
                <a:latin typeface="+mn-lt"/>
                <a:ea typeface="+mn-ea"/>
                <a:cs typeface="+mn-cs"/>
              </a:defRPr>
            </a:lvl8pPr>
            <a:lvl9pPr marL="1991929" algn="ctr" rtl="0" fontAlgn="base">
              <a:spcBef>
                <a:spcPct val="0"/>
              </a:spcBef>
              <a:spcAft>
                <a:spcPct val="0"/>
              </a:spcAft>
              <a:defRPr kumimoji="1" sz="4800">
                <a:solidFill>
                  <a:schemeClr val="lt1"/>
                </a:solidFill>
                <a:latin typeface="+mn-lt"/>
                <a:ea typeface="+mn-ea"/>
                <a:cs typeface="+mn-cs"/>
              </a:defRPr>
            </a:lvl9pPr>
          </a:lstStyle>
          <a:p>
            <a:pPr defTabSz="1043056">
              <a:defRPr/>
            </a:pPr>
            <a:r>
              <a:rPr lang="ja-JP" altLang="en-US" sz="5900" kern="0" dirty="0">
                <a:solidFill>
                  <a:srgbClr val="FFFFFF"/>
                </a:solidFill>
                <a:latin typeface="Arial"/>
                <a:ea typeface="ＭＳ Ｐゴシック"/>
              </a:rPr>
              <a:t>英国のＥＵ離脱</a:t>
            </a:r>
          </a:p>
        </p:txBody>
      </p:sp>
    </p:spTree>
    <p:extLst>
      <p:ext uri="{BB962C8B-B14F-4D97-AF65-F5344CB8AC3E}">
        <p14:creationId xmlns:p14="http://schemas.microsoft.com/office/powerpoint/2010/main" val="1355573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084" y="374480"/>
            <a:ext cx="10696511" cy="1232413"/>
          </a:xfrm>
          <a:prstGeom prst="rect">
            <a:avLst/>
          </a:prstGeom>
          <a:noFill/>
        </p:spPr>
        <p:txBody>
          <a:bodyPr wrap="square" lIns="102892" tIns="51447" rIns="102892" bIns="51447" rtlCol="0">
            <a:spAutoFit/>
          </a:bodyPr>
          <a:lstStyle/>
          <a:p>
            <a:pPr defTabSz="982348">
              <a:lnSpc>
                <a:spcPts val="2600"/>
              </a:lnSpc>
            </a:pPr>
            <a:r>
              <a:rPr lang="ja-JP" altLang="en-US" sz="1800" b="1" u="heavy" dirty="0" smtClean="0">
                <a:latin typeface="ＭＳ Ｐゴシック"/>
              </a:rPr>
              <a:t>第１回交渉会合（</a:t>
            </a:r>
            <a:r>
              <a:rPr lang="en-US" altLang="ja-JP" sz="1800" b="1" u="heavy" dirty="0" smtClean="0">
                <a:latin typeface="ＭＳ Ｐゴシック"/>
              </a:rPr>
              <a:t>2017</a:t>
            </a:r>
            <a:r>
              <a:rPr lang="ja-JP" altLang="en-US" sz="1800" b="1" u="heavy" dirty="0" smtClean="0">
                <a:latin typeface="ＭＳ Ｐゴシック"/>
              </a:rPr>
              <a:t>年</a:t>
            </a:r>
            <a:r>
              <a:rPr lang="en-US" altLang="ja-JP" sz="1800" b="1" u="heavy" dirty="0" smtClean="0">
                <a:latin typeface="ＭＳ Ｐゴシック"/>
              </a:rPr>
              <a:t>6</a:t>
            </a:r>
            <a:r>
              <a:rPr lang="ja-JP" altLang="en-US" sz="1800" b="1" u="heavy" dirty="0" smtClean="0">
                <a:latin typeface="ＭＳ Ｐゴシック"/>
              </a:rPr>
              <a:t>月</a:t>
            </a:r>
            <a:r>
              <a:rPr lang="en-US" altLang="ja-JP" sz="1800" b="1" u="heavy" dirty="0" smtClean="0">
                <a:latin typeface="ＭＳ Ｐゴシック"/>
              </a:rPr>
              <a:t>19</a:t>
            </a:r>
            <a:r>
              <a:rPr lang="ja-JP" altLang="en-US" sz="1800" b="1" u="heavy" dirty="0" smtClean="0">
                <a:latin typeface="ＭＳ Ｐゴシック"/>
              </a:rPr>
              <a:t>日）</a:t>
            </a:r>
            <a:endParaRPr lang="en-US" altLang="ja-JP" sz="1800" b="1" u="heavy" dirty="0" smtClean="0">
              <a:latin typeface="ＭＳ Ｐゴシック"/>
            </a:endParaRPr>
          </a:p>
          <a:p>
            <a:pPr defTabSz="982348">
              <a:lnSpc>
                <a:spcPts val="2600"/>
              </a:lnSpc>
            </a:pPr>
            <a:r>
              <a:rPr lang="ja-JP" altLang="en-US" sz="1800" dirty="0">
                <a:latin typeface="ＭＳ Ｐゴシック"/>
              </a:rPr>
              <a:t>　 </a:t>
            </a:r>
            <a:r>
              <a:rPr lang="ja-JP" altLang="en-US" sz="1800" dirty="0" smtClean="0">
                <a:solidFill>
                  <a:srgbClr val="FF0000"/>
                </a:solidFill>
                <a:latin typeface="ＭＳ Ｐゴシック"/>
              </a:rPr>
              <a:t>交渉</a:t>
            </a:r>
            <a:r>
              <a:rPr lang="ja-JP" altLang="en-US" sz="1800" dirty="0">
                <a:solidFill>
                  <a:srgbClr val="FF0000"/>
                </a:solidFill>
                <a:latin typeface="ＭＳ Ｐゴシック"/>
              </a:rPr>
              <a:t>日程，進め方，交渉の優先事項について合意</a:t>
            </a:r>
            <a:r>
              <a:rPr lang="ja-JP" altLang="en-US" sz="1800" dirty="0" smtClean="0">
                <a:solidFill>
                  <a:srgbClr val="FF0000"/>
                </a:solidFill>
                <a:latin typeface="ＭＳ Ｐゴシック"/>
              </a:rPr>
              <a:t>。</a:t>
            </a:r>
            <a:endParaRPr lang="en-US" altLang="ja-JP" sz="1800" dirty="0">
              <a:solidFill>
                <a:srgbClr val="FF0000"/>
              </a:solidFill>
              <a:latin typeface="ＭＳ Ｐゴシック"/>
            </a:endParaRPr>
          </a:p>
          <a:p>
            <a:pPr defTabSz="982348">
              <a:lnSpc>
                <a:spcPts val="1800"/>
              </a:lnSpc>
            </a:pPr>
            <a:r>
              <a:rPr lang="ja-JP" altLang="en-US" sz="1400" dirty="0" smtClean="0">
                <a:solidFill>
                  <a:prstClr val="black"/>
                </a:solidFill>
                <a:latin typeface="ＭＳ Ｐゴシック"/>
              </a:rPr>
              <a:t>→交渉</a:t>
            </a:r>
            <a:r>
              <a:rPr lang="ja-JP" altLang="en-US" sz="1400" dirty="0">
                <a:solidFill>
                  <a:prstClr val="black"/>
                </a:solidFill>
                <a:latin typeface="ＭＳ Ｐゴシック"/>
              </a:rPr>
              <a:t>第一段階において，「</a:t>
            </a:r>
            <a:r>
              <a:rPr lang="ja-JP" altLang="en-US" sz="1400" dirty="0">
                <a:solidFill>
                  <a:srgbClr val="FF0000"/>
                </a:solidFill>
                <a:latin typeface="ＭＳ Ｐゴシック"/>
              </a:rPr>
              <a:t>市民の権利</a:t>
            </a:r>
            <a:r>
              <a:rPr lang="ja-JP" altLang="en-US" sz="1400" dirty="0" smtClean="0">
                <a:solidFill>
                  <a:prstClr val="black"/>
                </a:solidFill>
                <a:latin typeface="ＭＳ Ｐゴシック"/>
              </a:rPr>
              <a:t>」，「</a:t>
            </a:r>
            <a:r>
              <a:rPr lang="ja-JP" altLang="en-US" sz="1400" dirty="0" smtClean="0">
                <a:solidFill>
                  <a:srgbClr val="FF0000"/>
                </a:solidFill>
                <a:latin typeface="ＭＳ Ｐゴシック"/>
              </a:rPr>
              <a:t>金銭上の義務</a:t>
            </a:r>
            <a:r>
              <a:rPr lang="ja-JP" altLang="en-US" sz="1400" dirty="0" smtClean="0">
                <a:solidFill>
                  <a:prstClr val="black"/>
                </a:solidFill>
                <a:latin typeface="ＭＳ Ｐゴシック"/>
              </a:rPr>
              <a:t>」，「</a:t>
            </a:r>
            <a:r>
              <a:rPr lang="ja-JP" altLang="en-US" sz="1400" dirty="0" smtClean="0">
                <a:solidFill>
                  <a:srgbClr val="FF0000"/>
                </a:solidFill>
                <a:latin typeface="ＭＳ Ｐゴシック"/>
              </a:rPr>
              <a:t>アイルランド国境問題</a:t>
            </a:r>
            <a:r>
              <a:rPr lang="ja-JP" altLang="en-US" sz="1400" dirty="0" smtClean="0">
                <a:solidFill>
                  <a:prstClr val="black"/>
                </a:solidFill>
                <a:latin typeface="ＭＳ Ｐゴシック"/>
              </a:rPr>
              <a:t>」を</a:t>
            </a:r>
            <a:endParaRPr lang="en-US" altLang="ja-JP" sz="1400" dirty="0" smtClean="0">
              <a:solidFill>
                <a:prstClr val="black"/>
              </a:solidFill>
              <a:latin typeface="ＭＳ Ｐゴシック"/>
            </a:endParaRPr>
          </a:p>
          <a:p>
            <a:pPr defTabSz="982348">
              <a:lnSpc>
                <a:spcPts val="1800"/>
              </a:lnSpc>
            </a:pPr>
            <a:r>
              <a:rPr lang="en-US" altLang="ja-JP" sz="1400" dirty="0">
                <a:solidFill>
                  <a:prstClr val="black"/>
                </a:solidFill>
                <a:latin typeface="ＭＳ Ｐゴシック"/>
              </a:rPr>
              <a:t> </a:t>
            </a:r>
            <a:r>
              <a:rPr lang="en-US" altLang="ja-JP" sz="1400" dirty="0" smtClean="0">
                <a:solidFill>
                  <a:prstClr val="black"/>
                </a:solidFill>
                <a:latin typeface="ＭＳ Ｐゴシック"/>
              </a:rPr>
              <a:t>  </a:t>
            </a:r>
            <a:r>
              <a:rPr lang="ja-JP" altLang="en-US" sz="1400" dirty="0" smtClean="0">
                <a:solidFill>
                  <a:prstClr val="black"/>
                </a:solidFill>
                <a:latin typeface="ＭＳ Ｐゴシック"/>
              </a:rPr>
              <a:t>議論</a:t>
            </a:r>
            <a:r>
              <a:rPr lang="ja-JP" altLang="en-US" sz="1400" dirty="0">
                <a:solidFill>
                  <a:prstClr val="black"/>
                </a:solidFill>
                <a:latin typeface="ＭＳ Ｐゴシック"/>
              </a:rPr>
              <a:t>し</a:t>
            </a:r>
            <a:r>
              <a:rPr lang="ja-JP" altLang="en-US" sz="1400" dirty="0" smtClean="0">
                <a:solidFill>
                  <a:prstClr val="black"/>
                </a:solidFill>
                <a:latin typeface="ＭＳ Ｐゴシック"/>
              </a:rPr>
              <a:t>，第二</a:t>
            </a:r>
            <a:r>
              <a:rPr lang="ja-JP" altLang="en-US" sz="1400" dirty="0">
                <a:solidFill>
                  <a:prstClr val="black"/>
                </a:solidFill>
                <a:latin typeface="ＭＳ Ｐゴシック"/>
              </a:rPr>
              <a:t>段階において</a:t>
            </a:r>
            <a:r>
              <a:rPr lang="ja-JP" altLang="en-US" sz="1400" dirty="0" smtClean="0">
                <a:solidFill>
                  <a:prstClr val="black"/>
                </a:solidFill>
                <a:latin typeface="ＭＳ Ｐゴシック"/>
              </a:rPr>
              <a:t>，将来</a:t>
            </a:r>
            <a:r>
              <a:rPr lang="ja-JP" altLang="en-US" sz="1400" dirty="0">
                <a:solidFill>
                  <a:prstClr val="black"/>
                </a:solidFill>
                <a:latin typeface="ＭＳ Ｐゴシック"/>
              </a:rPr>
              <a:t>の関係について</a:t>
            </a:r>
            <a:r>
              <a:rPr lang="ja-JP" altLang="en-US" sz="1400" dirty="0" smtClean="0">
                <a:solidFill>
                  <a:prstClr val="black"/>
                </a:solidFill>
                <a:latin typeface="ＭＳ Ｐゴシック"/>
              </a:rPr>
              <a:t>準備協議</a:t>
            </a:r>
            <a:r>
              <a:rPr lang="ja-JP" altLang="en-US" sz="1400" dirty="0">
                <a:solidFill>
                  <a:prstClr val="black"/>
                </a:solidFill>
                <a:latin typeface="ＭＳ Ｐゴシック"/>
              </a:rPr>
              <a:t>を行うことで合意</a:t>
            </a:r>
            <a:r>
              <a:rPr lang="ja-JP" altLang="en-US" sz="1400" dirty="0" smtClean="0">
                <a:solidFill>
                  <a:prstClr val="black"/>
                </a:solidFill>
                <a:latin typeface="ＭＳ Ｐゴシック"/>
              </a:rPr>
              <a:t>。</a:t>
            </a:r>
          </a:p>
        </p:txBody>
      </p:sp>
      <p:sp>
        <p:nvSpPr>
          <p:cNvPr id="9" name="スライド番号プレースホルダー 3"/>
          <p:cNvSpPr txBox="1">
            <a:spLocks/>
          </p:cNvSpPr>
          <p:nvPr/>
        </p:nvSpPr>
        <p:spPr bwMode="auto">
          <a:xfrm>
            <a:off x="8205122" y="7218125"/>
            <a:ext cx="2494614" cy="315053"/>
          </a:xfrm>
          <a:prstGeom prst="rect">
            <a:avLst/>
          </a:prstGeom>
          <a:noFill/>
          <a:ln w="9525">
            <a:noFill/>
            <a:miter lim="800000"/>
            <a:headEnd/>
            <a:tailEnd/>
          </a:ln>
          <a:effectLst/>
        </p:spPr>
        <p:txBody>
          <a:bodyPr vert="horz" wrap="square" lIns="98219" tIns="49153" rIns="98219" bIns="49153" numCol="1" anchor="t" anchorCtr="0" compatLnSpc="1">
            <a:prstTxWarp prst="textNoShape">
              <a:avLst/>
            </a:prstTxWarp>
          </a:bodyPr>
          <a:lstStyle>
            <a:defPPr>
              <a:defRPr lang="ja-JP"/>
            </a:defPPr>
            <a:lvl1pPr marL="0" algn="r" defTabSz="914400" rtl="0" eaLnBrk="1" latinLnBrk="0" hangingPunct="1">
              <a:spcBef>
                <a:spcPct val="0"/>
              </a:spcBef>
              <a:defRPr kumimoji="1" sz="1800" b="1" u="none" kern="1200">
                <a:solidFill>
                  <a:schemeClr val="tx1"/>
                </a:solidFill>
                <a:latin typeface="Arial" charset="0"/>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982115">
              <a:defRPr/>
            </a:pPr>
            <a:r>
              <a:rPr lang="en-US" altLang="ja-JP" b="0" dirty="0" smtClean="0">
                <a:solidFill>
                  <a:srgbClr val="000000"/>
                </a:solidFill>
              </a:rPr>
              <a:t>1</a:t>
            </a:r>
            <a:endParaRPr lang="en-US" altLang="ja-JP" b="0" dirty="0">
              <a:solidFill>
                <a:srgbClr val="000000"/>
              </a:solidFill>
            </a:endParaRPr>
          </a:p>
        </p:txBody>
      </p:sp>
      <p:sp>
        <p:nvSpPr>
          <p:cNvPr id="13" name="正方形/長方形 12"/>
          <p:cNvSpPr/>
          <p:nvPr/>
        </p:nvSpPr>
        <p:spPr>
          <a:xfrm>
            <a:off x="3084" y="7711"/>
            <a:ext cx="10693400" cy="366769"/>
          </a:xfrm>
          <a:prstGeom prst="rect">
            <a:avLst/>
          </a:prstGeom>
          <a:solidFill>
            <a:srgbClr val="00006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102856" tIns="51430" rIns="102856" bIns="51430" anchor="ctr"/>
          <a:lstStyle/>
          <a:p>
            <a:pPr algn="ctr" defTabSz="982348"/>
            <a:r>
              <a:rPr lang="ja-JP" altLang="en-US" sz="2400" b="1" dirty="0" smtClean="0">
                <a:solidFill>
                  <a:srgbClr val="FFFFFF"/>
                </a:solidFill>
                <a:latin typeface="Arial" pitchFamily="34"/>
              </a:rPr>
              <a:t>これまでの交渉経緯</a:t>
            </a:r>
            <a:endParaRPr lang="ja-JP" altLang="en-US" sz="2400" b="1" dirty="0">
              <a:solidFill>
                <a:srgbClr val="FFFFFF"/>
              </a:solidFill>
              <a:latin typeface="Arial" pitchFamily="34"/>
            </a:endParaRPr>
          </a:p>
        </p:txBody>
      </p:sp>
      <p:sp>
        <p:nvSpPr>
          <p:cNvPr id="11" name="テキスト ボックス 10"/>
          <p:cNvSpPr txBox="1"/>
          <p:nvPr/>
        </p:nvSpPr>
        <p:spPr>
          <a:xfrm>
            <a:off x="8532622" y="1719069"/>
            <a:ext cx="2321474" cy="441121"/>
          </a:xfrm>
          <a:prstGeom prst="rect">
            <a:avLst/>
          </a:prstGeom>
          <a:noFill/>
        </p:spPr>
        <p:txBody>
          <a:bodyPr wrap="square" lIns="98218" tIns="49153" rIns="98218" bIns="49153" rtlCol="0">
            <a:spAutoFit/>
          </a:bodyPr>
          <a:lstStyle/>
          <a:p>
            <a:pPr algn="ctr" defTabSz="982348"/>
            <a:r>
              <a:rPr lang="ja-JP" altLang="en-US" sz="1100" dirty="0">
                <a:solidFill>
                  <a:prstClr val="black"/>
                </a:solidFill>
              </a:rPr>
              <a:t>バルニエＥＵ首席交渉官</a:t>
            </a:r>
            <a:r>
              <a:rPr lang="en-US" altLang="ja-JP" sz="1100" dirty="0">
                <a:solidFill>
                  <a:prstClr val="black"/>
                </a:solidFill>
              </a:rPr>
              <a:t>(</a:t>
            </a:r>
            <a:r>
              <a:rPr lang="ja-JP" altLang="en-US" sz="1100" dirty="0">
                <a:solidFill>
                  <a:prstClr val="black"/>
                </a:solidFill>
              </a:rPr>
              <a:t>右</a:t>
            </a:r>
            <a:r>
              <a:rPr lang="en-US" altLang="ja-JP" sz="1100" dirty="0">
                <a:solidFill>
                  <a:prstClr val="black"/>
                </a:solidFill>
              </a:rPr>
              <a:t>)</a:t>
            </a:r>
            <a:r>
              <a:rPr lang="ja-JP" altLang="en-US" sz="1100" dirty="0">
                <a:solidFill>
                  <a:prstClr val="black"/>
                </a:solidFill>
              </a:rPr>
              <a:t>と</a:t>
            </a:r>
            <a:endParaRPr lang="en-US" altLang="ja-JP" sz="1100" dirty="0">
              <a:solidFill>
                <a:prstClr val="black"/>
              </a:solidFill>
            </a:endParaRPr>
          </a:p>
          <a:p>
            <a:pPr algn="ctr" defTabSz="982348"/>
            <a:r>
              <a:rPr lang="ja-JP" altLang="en-US" sz="1100" dirty="0">
                <a:solidFill>
                  <a:prstClr val="black"/>
                </a:solidFill>
              </a:rPr>
              <a:t>デービス英ＥＵ離脱担当大臣</a:t>
            </a:r>
            <a:r>
              <a:rPr lang="en-US" altLang="ja-JP" sz="1100" dirty="0">
                <a:solidFill>
                  <a:prstClr val="black"/>
                </a:solidFill>
              </a:rPr>
              <a:t>(</a:t>
            </a:r>
            <a:r>
              <a:rPr lang="ja-JP" altLang="en-US" sz="1100" dirty="0">
                <a:solidFill>
                  <a:prstClr val="black"/>
                </a:solidFill>
              </a:rPr>
              <a:t>左</a:t>
            </a:r>
            <a:r>
              <a:rPr lang="en-US" altLang="ja-JP" sz="1100" dirty="0">
                <a:solidFill>
                  <a:prstClr val="black"/>
                </a:solidFill>
              </a:rPr>
              <a:t>)</a:t>
            </a:r>
            <a:endParaRPr lang="ja-JP" altLang="en-US" sz="1100" dirty="0">
              <a:solidFill>
                <a:prstClr val="black"/>
              </a:solidFill>
            </a:endParaRP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91116" y="2196455"/>
            <a:ext cx="1494999" cy="858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8677878" y="3079042"/>
            <a:ext cx="2321474" cy="269541"/>
          </a:xfrm>
          <a:prstGeom prst="rect">
            <a:avLst/>
          </a:prstGeom>
          <a:noFill/>
        </p:spPr>
        <p:txBody>
          <a:bodyPr wrap="square" lIns="98235" tIns="49162" rIns="98235" bIns="49162" rtlCol="0">
            <a:spAutoFit/>
          </a:bodyPr>
          <a:lstStyle/>
          <a:p>
            <a:pPr algn="ctr" defTabSz="982521"/>
            <a:r>
              <a:rPr lang="ja-JP" altLang="en-US" sz="1100" dirty="0">
                <a:solidFill>
                  <a:prstClr val="black"/>
                </a:solidFill>
              </a:rPr>
              <a:t>第１回交渉の様子</a:t>
            </a:r>
          </a:p>
        </p:txBody>
      </p:sp>
      <p:pic>
        <p:nvPicPr>
          <p:cNvPr id="1026" name="Picture 2" descr="David Davis and Michel Barni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36534" y="752133"/>
            <a:ext cx="1461445" cy="97023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29291" y="2110196"/>
            <a:ext cx="9247615" cy="1682512"/>
          </a:xfrm>
          <a:prstGeom prst="rect">
            <a:avLst/>
          </a:prstGeom>
          <a:noFill/>
        </p:spPr>
        <p:txBody>
          <a:bodyPr wrap="square" rtlCol="0">
            <a:spAutoFit/>
          </a:bodyPr>
          <a:lstStyle/>
          <a:p>
            <a:pPr defTabSz="982348">
              <a:lnSpc>
                <a:spcPts val="2600"/>
              </a:lnSpc>
            </a:pPr>
            <a:r>
              <a:rPr lang="ja-JP" altLang="en-US" sz="1800" b="1" u="heavy" dirty="0" smtClean="0">
                <a:latin typeface="ＭＳ Ｐゴシック"/>
              </a:rPr>
              <a:t>フィレンツェにおけるメイ英首相の演説（</a:t>
            </a:r>
            <a:r>
              <a:rPr lang="en-US" altLang="ja-JP" sz="1800" b="1" u="heavy" dirty="0" smtClean="0">
                <a:latin typeface="ＭＳ Ｐゴシック"/>
              </a:rPr>
              <a:t>9</a:t>
            </a:r>
            <a:r>
              <a:rPr lang="ja-JP" altLang="en-US" sz="1800" b="1" u="heavy" dirty="0" smtClean="0">
                <a:latin typeface="ＭＳ Ｐゴシック"/>
              </a:rPr>
              <a:t>月</a:t>
            </a:r>
            <a:r>
              <a:rPr lang="en-US" altLang="ja-JP" sz="1800" b="1" u="heavy" dirty="0" smtClean="0">
                <a:latin typeface="ＭＳ Ｐゴシック"/>
              </a:rPr>
              <a:t>22</a:t>
            </a:r>
            <a:r>
              <a:rPr lang="ja-JP" altLang="en-US" sz="1800" b="1" u="heavy" dirty="0" smtClean="0">
                <a:latin typeface="ＭＳ Ｐゴシック"/>
              </a:rPr>
              <a:t>日）</a:t>
            </a:r>
            <a:endParaRPr lang="en-US" altLang="ja-JP" sz="1800" b="1" u="heavy" dirty="0" smtClean="0">
              <a:latin typeface="ＭＳ Ｐゴシック"/>
            </a:endParaRPr>
          </a:p>
          <a:p>
            <a:pPr defTabSz="982348">
              <a:lnSpc>
                <a:spcPts val="2600"/>
              </a:lnSpc>
            </a:pPr>
            <a:r>
              <a:rPr lang="ja-JP" altLang="en-US" sz="1800" dirty="0" smtClean="0"/>
              <a:t>　離脱</a:t>
            </a:r>
            <a:r>
              <a:rPr lang="ja-JP" altLang="en-US" sz="1800" dirty="0"/>
              <a:t>交渉の打開を</a:t>
            </a:r>
            <a:r>
              <a:rPr lang="ja-JP" altLang="en-US" sz="1800" dirty="0" smtClean="0"/>
              <a:t>目指し，英国</a:t>
            </a:r>
            <a:r>
              <a:rPr lang="ja-JP" altLang="en-US" sz="1800" dirty="0"/>
              <a:t>の新たな方針を</a:t>
            </a:r>
            <a:r>
              <a:rPr lang="ja-JP" altLang="en-US" sz="1800" dirty="0" smtClean="0"/>
              <a:t>表明。</a:t>
            </a:r>
            <a:endParaRPr lang="en-US" altLang="ja-JP" sz="1800" dirty="0"/>
          </a:p>
          <a:p>
            <a:pPr marL="177800" indent="-177800">
              <a:lnSpc>
                <a:spcPts val="1800"/>
              </a:lnSpc>
            </a:pPr>
            <a:r>
              <a:rPr lang="ja-JP" altLang="en-US" sz="1400" dirty="0" smtClean="0"/>
              <a:t>　　①</a:t>
            </a:r>
            <a:r>
              <a:rPr lang="ja-JP" altLang="en-US" sz="1400" dirty="0" smtClean="0">
                <a:solidFill>
                  <a:srgbClr val="FF0000"/>
                </a:solidFill>
              </a:rPr>
              <a:t>約２年間の実施（移行）期間の設定（期間中は既存のＥＵ法・規制を維持）　</a:t>
            </a:r>
            <a:endParaRPr lang="en-US" altLang="ja-JP" sz="1400" dirty="0"/>
          </a:p>
          <a:p>
            <a:pPr marL="177800" indent="-177800">
              <a:lnSpc>
                <a:spcPts val="1800"/>
              </a:lnSpc>
            </a:pPr>
            <a:r>
              <a:rPr lang="ja-JP" altLang="en-US" sz="1400" dirty="0" smtClean="0"/>
              <a:t>　　②将来の関係（欧州経済領域（</a:t>
            </a:r>
            <a:r>
              <a:rPr lang="en-US" altLang="ja-JP" sz="1400" dirty="0" smtClean="0"/>
              <a:t>EEA</a:t>
            </a:r>
            <a:r>
              <a:rPr lang="ja-JP" altLang="en-US" sz="1400" dirty="0" smtClean="0"/>
              <a:t>）</a:t>
            </a:r>
            <a:r>
              <a:rPr lang="ja-JP" altLang="en-US" sz="1400" dirty="0"/>
              <a:t>と</a:t>
            </a:r>
            <a:r>
              <a:rPr lang="ja-JP" altLang="en-US" sz="1400" dirty="0" smtClean="0"/>
              <a:t>も従来の</a:t>
            </a:r>
            <a:r>
              <a:rPr lang="en-US" altLang="ja-JP" sz="1400" dirty="0" smtClean="0"/>
              <a:t>FTA</a:t>
            </a:r>
            <a:r>
              <a:rPr lang="ja-JP" altLang="en-US" sz="1400" dirty="0" smtClean="0"/>
              <a:t>とも異なるアプローチを目指す）</a:t>
            </a:r>
            <a:endParaRPr lang="en-US" altLang="ja-JP" sz="1400" dirty="0" smtClean="0"/>
          </a:p>
          <a:p>
            <a:pPr marL="177800" indent="-177800">
              <a:lnSpc>
                <a:spcPts val="1800"/>
              </a:lnSpc>
            </a:pPr>
            <a:r>
              <a:rPr lang="ja-JP" altLang="en-US" sz="1400" dirty="0" smtClean="0"/>
              <a:t>　　③合意内容の紛争解決で</a:t>
            </a:r>
            <a:r>
              <a:rPr lang="ja-JP" altLang="en-US" sz="1400" dirty="0"/>
              <a:t>は</a:t>
            </a:r>
            <a:r>
              <a:rPr lang="ja-JP" altLang="en-US" sz="1400" dirty="0" smtClean="0"/>
              <a:t>欧州司法裁判所と英国最高裁のいずれも仲介者としない</a:t>
            </a:r>
            <a:endParaRPr lang="en-US" altLang="ja-JP" sz="1400" dirty="0" smtClean="0"/>
          </a:p>
          <a:p>
            <a:pPr marL="177800" indent="-177800">
              <a:lnSpc>
                <a:spcPts val="1800"/>
              </a:lnSpc>
            </a:pPr>
            <a:r>
              <a:rPr lang="ja-JP" altLang="en-US" sz="1400" dirty="0" smtClean="0"/>
              <a:t>　　④</a:t>
            </a:r>
            <a:r>
              <a:rPr lang="en-US" altLang="ja-JP" sz="1400" dirty="0" smtClean="0"/>
              <a:t>EU</a:t>
            </a:r>
            <a:r>
              <a:rPr lang="ja-JP" altLang="en-US" sz="1400" dirty="0" smtClean="0"/>
              <a:t>加盟期間における金銭上のコミットを遵守する（具体的な負担額には触れず）等</a:t>
            </a:r>
            <a:endParaRPr lang="en-US" altLang="ja-JP" sz="1400" dirty="0">
              <a:latin typeface="ＭＳ Ｐゴシック"/>
            </a:endParaRPr>
          </a:p>
        </p:txBody>
      </p:sp>
      <p:pic>
        <p:nvPicPr>
          <p:cNvPr id="1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76906" y="3726162"/>
            <a:ext cx="1186671" cy="14332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テキスト ボックス 15"/>
          <p:cNvSpPr txBox="1"/>
          <p:nvPr/>
        </p:nvSpPr>
        <p:spPr>
          <a:xfrm>
            <a:off x="8777246" y="5147927"/>
            <a:ext cx="2321474" cy="269541"/>
          </a:xfrm>
          <a:prstGeom prst="rect">
            <a:avLst/>
          </a:prstGeom>
          <a:noFill/>
        </p:spPr>
        <p:txBody>
          <a:bodyPr wrap="square" lIns="98235" tIns="49162" rIns="98235" bIns="49162" rtlCol="0">
            <a:spAutoFit/>
          </a:bodyPr>
          <a:lstStyle/>
          <a:p>
            <a:pPr algn="ctr" defTabSz="982521"/>
            <a:r>
              <a:rPr lang="ja-JP" altLang="en-US" sz="1100" dirty="0" smtClean="0">
                <a:solidFill>
                  <a:prstClr val="black"/>
                </a:solidFill>
              </a:rPr>
              <a:t>メイ英首相</a:t>
            </a:r>
            <a:endParaRPr lang="ja-JP" altLang="en-US" sz="1100" dirty="0">
              <a:solidFill>
                <a:prstClr val="black"/>
              </a:solidFill>
            </a:endParaRPr>
          </a:p>
        </p:txBody>
      </p:sp>
      <p:sp>
        <p:nvSpPr>
          <p:cNvPr id="17" name="テキスト ボックス 16"/>
          <p:cNvSpPr txBox="1"/>
          <p:nvPr/>
        </p:nvSpPr>
        <p:spPr>
          <a:xfrm>
            <a:off x="29291" y="3690128"/>
            <a:ext cx="10696511" cy="687841"/>
          </a:xfrm>
          <a:prstGeom prst="rect">
            <a:avLst/>
          </a:prstGeom>
          <a:noFill/>
        </p:spPr>
        <p:txBody>
          <a:bodyPr wrap="square" lIns="102892" tIns="51447" rIns="102892" bIns="51447" rtlCol="0">
            <a:spAutoFit/>
          </a:bodyPr>
          <a:lstStyle/>
          <a:p>
            <a:pPr defTabSz="982348">
              <a:lnSpc>
                <a:spcPts val="2280"/>
              </a:lnSpc>
            </a:pPr>
            <a:r>
              <a:rPr lang="ja-JP" altLang="en-US" sz="1800" b="1" u="heavy" dirty="0" smtClean="0">
                <a:latin typeface="ＭＳ Ｐゴシック"/>
              </a:rPr>
              <a:t>第</a:t>
            </a:r>
            <a:r>
              <a:rPr lang="en-US" altLang="ja-JP" sz="1800" b="1" u="heavy" dirty="0" smtClean="0">
                <a:latin typeface="ＭＳ Ｐゴシック"/>
              </a:rPr>
              <a:t>4</a:t>
            </a:r>
            <a:r>
              <a:rPr lang="ja-JP" altLang="en-US" sz="1800" b="1" u="heavy" dirty="0" smtClean="0">
                <a:latin typeface="ＭＳ Ｐゴシック"/>
              </a:rPr>
              <a:t>～</a:t>
            </a:r>
            <a:r>
              <a:rPr lang="en-US" altLang="ja-JP" sz="1800" b="1" u="heavy" dirty="0" smtClean="0">
                <a:latin typeface="ＭＳ Ｐゴシック"/>
              </a:rPr>
              <a:t>6</a:t>
            </a:r>
            <a:r>
              <a:rPr lang="ja-JP" altLang="en-US" sz="1800" b="1" u="heavy" dirty="0" smtClean="0">
                <a:latin typeface="ＭＳ Ｐゴシック"/>
              </a:rPr>
              <a:t>回</a:t>
            </a:r>
            <a:r>
              <a:rPr lang="ja-JP" altLang="en-US" sz="1800" b="1" u="heavy" dirty="0">
                <a:latin typeface="ＭＳ Ｐゴシック"/>
              </a:rPr>
              <a:t>交渉会合</a:t>
            </a:r>
            <a:r>
              <a:rPr lang="ja-JP" altLang="en-US" sz="1800" b="1" u="heavy" dirty="0" smtClean="0">
                <a:latin typeface="ＭＳ Ｐゴシック"/>
              </a:rPr>
              <a:t>（</a:t>
            </a:r>
            <a:r>
              <a:rPr lang="en-US" altLang="ja-JP" sz="1800" b="1" u="heavy" dirty="0">
                <a:latin typeface="ＭＳ Ｐゴシック"/>
              </a:rPr>
              <a:t>9</a:t>
            </a:r>
            <a:r>
              <a:rPr lang="ja-JP" altLang="en-US" sz="1800" b="1" u="heavy" dirty="0" smtClean="0">
                <a:latin typeface="ＭＳ Ｐゴシック"/>
              </a:rPr>
              <a:t>月～</a:t>
            </a:r>
            <a:r>
              <a:rPr lang="en-US" altLang="ja-JP" sz="1800" b="1" u="heavy" dirty="0" smtClean="0">
                <a:latin typeface="ＭＳ Ｐゴシック"/>
              </a:rPr>
              <a:t>11</a:t>
            </a:r>
            <a:r>
              <a:rPr lang="ja-JP" altLang="en-US" sz="1800" b="1" u="heavy" dirty="0" smtClean="0">
                <a:latin typeface="ＭＳ Ｐゴシック"/>
              </a:rPr>
              <a:t>月）</a:t>
            </a:r>
            <a:endParaRPr lang="en-US" altLang="ja-JP" sz="1800" b="1" u="heavy" dirty="0">
              <a:latin typeface="ＭＳ Ｐゴシック"/>
            </a:endParaRPr>
          </a:p>
          <a:p>
            <a:pPr defTabSz="982348">
              <a:lnSpc>
                <a:spcPts val="2600"/>
              </a:lnSpc>
            </a:pPr>
            <a:r>
              <a:rPr lang="ja-JP" altLang="en-US" sz="1800" dirty="0" smtClean="0">
                <a:solidFill>
                  <a:srgbClr val="FF0000"/>
                </a:solidFill>
                <a:latin typeface="ＭＳ Ｐゴシック"/>
              </a:rPr>
              <a:t>　</a:t>
            </a:r>
            <a:r>
              <a:rPr lang="ja-JP" altLang="en-US" sz="1800" dirty="0" smtClean="0">
                <a:latin typeface="ＭＳ Ｐゴシック"/>
              </a:rPr>
              <a:t>メイ首相のフィレンツェ演説を受け，一定の進捗はみられるも，決定的進展はみられず。</a:t>
            </a:r>
            <a:endParaRPr lang="en-US" altLang="ja-JP" sz="1800" dirty="0" smtClean="0">
              <a:latin typeface="ＭＳ Ｐゴシック"/>
            </a:endParaRPr>
          </a:p>
        </p:txBody>
      </p:sp>
      <p:sp>
        <p:nvSpPr>
          <p:cNvPr id="19" name="テキスト ボックス 18"/>
          <p:cNvSpPr txBox="1"/>
          <p:nvPr/>
        </p:nvSpPr>
        <p:spPr>
          <a:xfrm>
            <a:off x="3225" y="1492141"/>
            <a:ext cx="10696511" cy="687841"/>
          </a:xfrm>
          <a:prstGeom prst="rect">
            <a:avLst/>
          </a:prstGeom>
          <a:noFill/>
        </p:spPr>
        <p:txBody>
          <a:bodyPr wrap="square" lIns="102892" tIns="51447" rIns="102892" bIns="51447" rtlCol="0">
            <a:spAutoFit/>
          </a:bodyPr>
          <a:lstStyle/>
          <a:p>
            <a:pPr defTabSz="982348">
              <a:lnSpc>
                <a:spcPts val="2280"/>
              </a:lnSpc>
            </a:pPr>
            <a:r>
              <a:rPr lang="ja-JP" altLang="en-US" sz="1800" b="1" u="heavy" dirty="0" smtClean="0">
                <a:latin typeface="ＭＳ Ｐゴシック"/>
              </a:rPr>
              <a:t>第</a:t>
            </a:r>
            <a:r>
              <a:rPr lang="en-US" altLang="ja-JP" sz="1800" b="1" u="heavy" dirty="0" smtClean="0">
                <a:latin typeface="ＭＳ Ｐゴシック"/>
              </a:rPr>
              <a:t>2</a:t>
            </a:r>
            <a:r>
              <a:rPr lang="ja-JP" altLang="en-US" sz="1800" b="1" u="heavy" dirty="0" smtClean="0">
                <a:latin typeface="ＭＳ Ｐゴシック"/>
              </a:rPr>
              <a:t>～</a:t>
            </a:r>
            <a:r>
              <a:rPr lang="en-US" altLang="ja-JP" sz="1800" b="1" u="heavy" dirty="0" smtClean="0">
                <a:latin typeface="ＭＳ Ｐゴシック"/>
              </a:rPr>
              <a:t>3</a:t>
            </a:r>
            <a:r>
              <a:rPr lang="ja-JP" altLang="en-US" sz="1800" b="1" u="heavy" dirty="0" smtClean="0">
                <a:latin typeface="ＭＳ Ｐゴシック"/>
              </a:rPr>
              <a:t>回交渉会合（</a:t>
            </a:r>
            <a:r>
              <a:rPr lang="en-US" altLang="ja-JP" sz="1800" b="1" u="heavy" dirty="0" smtClean="0">
                <a:latin typeface="ＭＳ Ｐゴシック"/>
              </a:rPr>
              <a:t>7</a:t>
            </a:r>
            <a:r>
              <a:rPr lang="ja-JP" altLang="en-US" sz="1800" b="1" u="heavy" dirty="0" smtClean="0">
                <a:latin typeface="ＭＳ Ｐゴシック"/>
              </a:rPr>
              <a:t>月～</a:t>
            </a:r>
            <a:r>
              <a:rPr lang="en-US" altLang="ja-JP" sz="1800" b="1" u="heavy" dirty="0" smtClean="0">
                <a:latin typeface="ＭＳ Ｐゴシック"/>
              </a:rPr>
              <a:t>8</a:t>
            </a:r>
            <a:r>
              <a:rPr lang="ja-JP" altLang="en-US" sz="1800" b="1" u="heavy" dirty="0" smtClean="0">
                <a:latin typeface="ＭＳ Ｐゴシック"/>
              </a:rPr>
              <a:t>月）</a:t>
            </a:r>
            <a:endParaRPr lang="en-US" altLang="ja-JP" sz="1800" b="1" u="heavy" dirty="0" smtClean="0">
              <a:latin typeface="ＭＳ Ｐゴシック"/>
            </a:endParaRPr>
          </a:p>
          <a:p>
            <a:pPr defTabSz="982348">
              <a:lnSpc>
                <a:spcPts val="2600"/>
              </a:lnSpc>
            </a:pPr>
            <a:r>
              <a:rPr lang="ja-JP" altLang="en-US" sz="1800" dirty="0" smtClean="0">
                <a:solidFill>
                  <a:srgbClr val="FF0000"/>
                </a:solidFill>
                <a:latin typeface="ＭＳ Ｐゴシック"/>
              </a:rPr>
              <a:t>　</a:t>
            </a:r>
            <a:r>
              <a:rPr lang="ja-JP" altLang="en-US" sz="1800" dirty="0" smtClean="0">
                <a:latin typeface="ＭＳ Ｐゴシック"/>
              </a:rPr>
              <a:t>大きな進展は見られず。</a:t>
            </a:r>
            <a:endParaRPr lang="en-US" altLang="ja-JP" sz="1800" dirty="0" smtClean="0">
              <a:latin typeface="ＭＳ Ｐゴシック"/>
            </a:endParaRPr>
          </a:p>
        </p:txBody>
      </p:sp>
      <p:sp>
        <p:nvSpPr>
          <p:cNvPr id="20" name="テキスト ボックス 19"/>
          <p:cNvSpPr txBox="1"/>
          <p:nvPr/>
        </p:nvSpPr>
        <p:spPr>
          <a:xfrm>
            <a:off x="29290" y="4317178"/>
            <a:ext cx="10696511" cy="658987"/>
          </a:xfrm>
          <a:prstGeom prst="rect">
            <a:avLst/>
          </a:prstGeom>
          <a:noFill/>
        </p:spPr>
        <p:txBody>
          <a:bodyPr wrap="square" lIns="102892" tIns="51447" rIns="102892" bIns="51447" rtlCol="0">
            <a:spAutoFit/>
          </a:bodyPr>
          <a:lstStyle/>
          <a:p>
            <a:pPr defTabSz="982348">
              <a:lnSpc>
                <a:spcPts val="2280"/>
              </a:lnSpc>
            </a:pPr>
            <a:r>
              <a:rPr lang="ja-JP" altLang="en-US" sz="1800" b="1" u="heavy" dirty="0" smtClean="0">
                <a:latin typeface="ＭＳ Ｐゴシック"/>
              </a:rPr>
              <a:t>ユンカー</a:t>
            </a:r>
            <a:r>
              <a:rPr lang="ja-JP" altLang="en-US" sz="1800" b="1" u="heavy" dirty="0">
                <a:latin typeface="ＭＳ Ｐゴシック"/>
              </a:rPr>
              <a:t>欧州</a:t>
            </a:r>
            <a:r>
              <a:rPr lang="ja-JP" altLang="en-US" sz="1800" b="1" u="heavy" dirty="0" smtClean="0">
                <a:latin typeface="ＭＳ Ｐゴシック"/>
              </a:rPr>
              <a:t>委員会委員長とメイ英首相との会談（</a:t>
            </a:r>
            <a:r>
              <a:rPr lang="en-US" altLang="ja-JP" sz="1800" b="1" u="heavy" dirty="0" smtClean="0">
                <a:latin typeface="ＭＳ Ｐゴシック"/>
              </a:rPr>
              <a:t>12</a:t>
            </a:r>
            <a:r>
              <a:rPr lang="ja-JP" altLang="en-US" sz="1800" b="1" u="heavy" dirty="0" smtClean="0">
                <a:latin typeface="ＭＳ Ｐゴシック"/>
              </a:rPr>
              <a:t>月</a:t>
            </a:r>
            <a:r>
              <a:rPr lang="en-US" altLang="ja-JP" sz="1800" b="1" u="heavy" dirty="0" smtClean="0">
                <a:latin typeface="ＭＳ Ｐゴシック"/>
              </a:rPr>
              <a:t>4</a:t>
            </a:r>
            <a:r>
              <a:rPr lang="ja-JP" altLang="en-US" sz="1800" b="1" u="heavy" dirty="0" smtClean="0">
                <a:latin typeface="ＭＳ Ｐゴシック"/>
              </a:rPr>
              <a:t>日）</a:t>
            </a:r>
            <a:endParaRPr lang="en-US" altLang="ja-JP" sz="1800" b="1" u="heavy" dirty="0">
              <a:latin typeface="ＭＳ Ｐゴシック"/>
            </a:endParaRPr>
          </a:p>
          <a:p>
            <a:pPr defTabSz="982348">
              <a:lnSpc>
                <a:spcPts val="2300"/>
              </a:lnSpc>
            </a:pPr>
            <a:r>
              <a:rPr lang="ja-JP" altLang="en-US" sz="1800" dirty="0">
                <a:solidFill>
                  <a:srgbClr val="FF0000"/>
                </a:solidFill>
                <a:latin typeface="ＭＳ Ｐゴシック"/>
              </a:rPr>
              <a:t>　</a:t>
            </a:r>
            <a:r>
              <a:rPr lang="ja-JP" altLang="en-US" sz="1800" dirty="0" smtClean="0">
                <a:latin typeface="ＭＳ Ｐゴシック"/>
              </a:rPr>
              <a:t>第一段階の交渉はまとまらず。更なる交渉により</a:t>
            </a:r>
            <a:r>
              <a:rPr lang="en-US" altLang="ja-JP" sz="1800" dirty="0" smtClean="0">
                <a:latin typeface="ＭＳ Ｐゴシック"/>
              </a:rPr>
              <a:t>8</a:t>
            </a:r>
            <a:r>
              <a:rPr lang="ja-JP" altLang="en-US" sz="1800" dirty="0" smtClean="0">
                <a:latin typeface="ＭＳ Ｐゴシック"/>
              </a:rPr>
              <a:t>日</a:t>
            </a:r>
            <a:r>
              <a:rPr lang="ja-JP" altLang="en-US" sz="1800" dirty="0">
                <a:latin typeface="ＭＳ Ｐゴシック"/>
              </a:rPr>
              <a:t>まで</a:t>
            </a:r>
            <a:r>
              <a:rPr lang="ja-JP" altLang="en-US" sz="1800" dirty="0" smtClean="0">
                <a:latin typeface="ＭＳ Ｐゴシック"/>
              </a:rPr>
              <a:t>に合意を目指す旨発表。</a:t>
            </a:r>
            <a:endParaRPr lang="en-US" altLang="ja-JP" sz="1800" dirty="0" smtClean="0">
              <a:latin typeface="ＭＳ Ｐゴシック"/>
            </a:endParaRPr>
          </a:p>
        </p:txBody>
      </p:sp>
      <p:sp>
        <p:nvSpPr>
          <p:cNvPr id="18" name="テキスト ボックス 17"/>
          <p:cNvSpPr txBox="1"/>
          <p:nvPr/>
        </p:nvSpPr>
        <p:spPr>
          <a:xfrm>
            <a:off x="15775" y="4926703"/>
            <a:ext cx="10696511" cy="693804"/>
          </a:xfrm>
          <a:prstGeom prst="rect">
            <a:avLst/>
          </a:prstGeom>
          <a:noFill/>
        </p:spPr>
        <p:txBody>
          <a:bodyPr wrap="square" lIns="102892" tIns="51447" rIns="102892" bIns="51447" rtlCol="0">
            <a:spAutoFit/>
          </a:bodyPr>
          <a:lstStyle/>
          <a:p>
            <a:pPr defTabSz="982348">
              <a:lnSpc>
                <a:spcPts val="2280"/>
              </a:lnSpc>
            </a:pPr>
            <a:r>
              <a:rPr lang="ja-JP" altLang="en-US" sz="1800" b="1" u="heavy" dirty="0" smtClean="0">
                <a:latin typeface="ＭＳ Ｐゴシック"/>
              </a:rPr>
              <a:t>ユンカー</a:t>
            </a:r>
            <a:r>
              <a:rPr lang="ja-JP" altLang="en-US" sz="1800" b="1" u="heavy" dirty="0">
                <a:latin typeface="ＭＳ Ｐゴシック"/>
              </a:rPr>
              <a:t>欧州</a:t>
            </a:r>
            <a:r>
              <a:rPr lang="ja-JP" altLang="en-US" sz="1800" b="1" u="heavy" dirty="0" smtClean="0">
                <a:latin typeface="ＭＳ Ｐゴシック"/>
              </a:rPr>
              <a:t>委員会委員長とメイ英首相との会談（</a:t>
            </a:r>
            <a:r>
              <a:rPr lang="en-US" altLang="ja-JP" sz="1800" b="1" u="heavy" dirty="0" smtClean="0">
                <a:latin typeface="ＭＳ Ｐゴシック"/>
              </a:rPr>
              <a:t>12</a:t>
            </a:r>
            <a:r>
              <a:rPr lang="ja-JP" altLang="en-US" sz="1800" b="1" u="heavy" dirty="0" smtClean="0">
                <a:latin typeface="ＭＳ Ｐゴシック"/>
              </a:rPr>
              <a:t>月</a:t>
            </a:r>
            <a:r>
              <a:rPr lang="en-US" altLang="ja-JP" sz="1800" b="1" u="heavy" dirty="0">
                <a:latin typeface="ＭＳ Ｐゴシック"/>
              </a:rPr>
              <a:t>8</a:t>
            </a:r>
            <a:r>
              <a:rPr lang="ja-JP" altLang="en-US" sz="1800" b="1" u="heavy" dirty="0" smtClean="0">
                <a:latin typeface="ＭＳ Ｐゴシック"/>
              </a:rPr>
              <a:t>日）</a:t>
            </a:r>
            <a:endParaRPr lang="en-US" altLang="ja-JP" sz="1800" b="1" u="heavy" dirty="0">
              <a:latin typeface="ＭＳ Ｐゴシック"/>
            </a:endParaRPr>
          </a:p>
          <a:p>
            <a:pPr defTabSz="982348">
              <a:lnSpc>
                <a:spcPts val="2300"/>
              </a:lnSpc>
            </a:pPr>
            <a:r>
              <a:rPr lang="ja-JP" altLang="en-US" sz="1800" dirty="0">
                <a:solidFill>
                  <a:srgbClr val="FF0000"/>
                </a:solidFill>
                <a:latin typeface="ＭＳ Ｐゴシック"/>
              </a:rPr>
              <a:t>　</a:t>
            </a:r>
            <a:r>
              <a:rPr lang="ja-JP" altLang="en-US" sz="1800" dirty="0" smtClean="0">
                <a:solidFill>
                  <a:srgbClr val="FF0000"/>
                </a:solidFill>
                <a:latin typeface="ＭＳ Ｐゴシック"/>
              </a:rPr>
              <a:t>交渉</a:t>
            </a:r>
            <a:r>
              <a:rPr lang="ja-JP" altLang="en-US" sz="1800" dirty="0">
                <a:solidFill>
                  <a:srgbClr val="FF0000"/>
                </a:solidFill>
                <a:latin typeface="ＭＳ Ｐゴシック"/>
              </a:rPr>
              <a:t>の</a:t>
            </a:r>
            <a:r>
              <a:rPr lang="ja-JP" altLang="en-US" sz="1800" dirty="0" smtClean="0">
                <a:solidFill>
                  <a:srgbClr val="FF0000"/>
                </a:solidFill>
                <a:latin typeface="ＭＳ Ｐゴシック"/>
              </a:rPr>
              <a:t>第一段階</a:t>
            </a:r>
            <a:r>
              <a:rPr lang="ja-JP" altLang="en-US" sz="1800" dirty="0" smtClean="0">
                <a:solidFill>
                  <a:srgbClr val="FF0000"/>
                </a:solidFill>
              </a:rPr>
              <a:t>が大筋</a:t>
            </a:r>
            <a:r>
              <a:rPr lang="ja-JP" altLang="en-US" sz="1800" dirty="0">
                <a:solidFill>
                  <a:srgbClr val="FF0000"/>
                </a:solidFill>
              </a:rPr>
              <a:t>で</a:t>
            </a:r>
            <a:r>
              <a:rPr lang="ja-JP" altLang="en-US" sz="1800" dirty="0" smtClean="0">
                <a:solidFill>
                  <a:srgbClr val="FF0000"/>
                </a:solidFill>
              </a:rPr>
              <a:t>合意した</a:t>
            </a:r>
            <a:r>
              <a:rPr lang="ja-JP" altLang="en-US" sz="1800" dirty="0">
                <a:solidFill>
                  <a:srgbClr val="FF0000"/>
                </a:solidFill>
              </a:rPr>
              <a:t>ことを発表</a:t>
            </a:r>
            <a:r>
              <a:rPr lang="ja-JP" altLang="en-US" sz="1800" dirty="0" smtClean="0">
                <a:solidFill>
                  <a:srgbClr val="FF0000"/>
                </a:solidFill>
              </a:rPr>
              <a:t>。</a:t>
            </a:r>
            <a:endParaRPr lang="en-US" altLang="ja-JP" sz="2000" dirty="0" smtClean="0">
              <a:latin typeface="ＭＳ Ｐゴシック"/>
            </a:endParaRPr>
          </a:p>
        </p:txBody>
      </p:sp>
      <p:sp>
        <p:nvSpPr>
          <p:cNvPr id="21" name="テキスト ボックス 20"/>
          <p:cNvSpPr txBox="1"/>
          <p:nvPr/>
        </p:nvSpPr>
        <p:spPr>
          <a:xfrm>
            <a:off x="29291" y="5508823"/>
            <a:ext cx="10696511" cy="937460"/>
          </a:xfrm>
          <a:prstGeom prst="rect">
            <a:avLst/>
          </a:prstGeom>
          <a:noFill/>
        </p:spPr>
        <p:txBody>
          <a:bodyPr wrap="square" lIns="102892" tIns="51447" rIns="102892" bIns="51447" rtlCol="0">
            <a:spAutoFit/>
          </a:bodyPr>
          <a:lstStyle/>
          <a:p>
            <a:pPr defTabSz="982348">
              <a:lnSpc>
                <a:spcPts val="2280"/>
              </a:lnSpc>
            </a:pPr>
            <a:r>
              <a:rPr lang="ja-JP" altLang="en-US" sz="1800" b="1" u="heavy" dirty="0">
                <a:latin typeface="ＭＳ Ｐゴシック"/>
              </a:rPr>
              <a:t>欧州理事会</a:t>
            </a:r>
            <a:r>
              <a:rPr lang="ja-JP" altLang="en-US" sz="1800" b="1" u="heavy" dirty="0" smtClean="0">
                <a:latin typeface="ＭＳ Ｐゴシック"/>
              </a:rPr>
              <a:t>（</a:t>
            </a:r>
            <a:r>
              <a:rPr lang="en-US" altLang="ja-JP" sz="1800" b="1" u="heavy" dirty="0" smtClean="0">
                <a:latin typeface="ＭＳ Ｐゴシック"/>
              </a:rPr>
              <a:t>12</a:t>
            </a:r>
            <a:r>
              <a:rPr lang="ja-JP" altLang="en-US" sz="1800" b="1" u="heavy" dirty="0" smtClean="0">
                <a:latin typeface="ＭＳ Ｐゴシック"/>
              </a:rPr>
              <a:t>月</a:t>
            </a:r>
            <a:r>
              <a:rPr lang="en-US" altLang="ja-JP" sz="1800" b="1" u="heavy" dirty="0" smtClean="0">
                <a:latin typeface="ＭＳ Ｐゴシック"/>
              </a:rPr>
              <a:t>15</a:t>
            </a:r>
            <a:r>
              <a:rPr lang="ja-JP" altLang="en-US" sz="1800" b="1" u="heavy" dirty="0" smtClean="0">
                <a:latin typeface="ＭＳ Ｐゴシック"/>
              </a:rPr>
              <a:t>日）</a:t>
            </a:r>
            <a:endParaRPr lang="en-US" altLang="ja-JP" sz="1800" b="1" u="heavy" dirty="0">
              <a:latin typeface="ＭＳ Ｐゴシック"/>
            </a:endParaRPr>
          </a:p>
          <a:p>
            <a:pPr marL="0" lvl="2" defTabSz="1091364" eaLnBrk="0" fontAlgn="base" hangingPunct="0">
              <a:lnSpc>
                <a:spcPts val="2100"/>
              </a:lnSpc>
              <a:spcBef>
                <a:spcPct val="0"/>
              </a:spcBef>
              <a:spcAft>
                <a:spcPct val="0"/>
              </a:spcAft>
              <a:defRPr/>
            </a:pPr>
            <a:r>
              <a:rPr lang="ja-JP" altLang="en-US" sz="1800" dirty="0">
                <a:solidFill>
                  <a:srgbClr val="FF0000"/>
                </a:solidFill>
                <a:latin typeface="ＭＳ Ｐゴシック"/>
              </a:rPr>
              <a:t>　</a:t>
            </a:r>
            <a:r>
              <a:rPr lang="ja-JP" altLang="en-US" sz="1800" dirty="0">
                <a:solidFill>
                  <a:srgbClr val="FF0000"/>
                </a:solidFill>
              </a:rPr>
              <a:t>交渉の第一段階において「十分な進展」があったことを認定し，第二段階への移行を</a:t>
            </a:r>
            <a:r>
              <a:rPr lang="ja-JP" altLang="en-US" sz="1800" dirty="0" smtClean="0">
                <a:solidFill>
                  <a:srgbClr val="FF0000"/>
                </a:solidFill>
              </a:rPr>
              <a:t>決定</a:t>
            </a:r>
            <a:r>
              <a:rPr lang="ja-JP" altLang="en-US" sz="1800" dirty="0" smtClean="0"/>
              <a:t>。交渉の第二段階に関する</a:t>
            </a:r>
            <a:r>
              <a:rPr lang="ja-JP" altLang="en-US" sz="1800" dirty="0" smtClean="0">
                <a:solidFill>
                  <a:srgbClr val="FF0000"/>
                </a:solidFill>
              </a:rPr>
              <a:t>交渉指針を採択</a:t>
            </a:r>
            <a:r>
              <a:rPr lang="ja-JP" altLang="en-US" sz="1800" dirty="0" smtClean="0"/>
              <a:t>。</a:t>
            </a:r>
            <a:endParaRPr lang="en-US" altLang="ja-JP" sz="1800" dirty="0"/>
          </a:p>
        </p:txBody>
      </p:sp>
      <p:cxnSp>
        <p:nvCxnSpPr>
          <p:cNvPr id="4" name="直線矢印コネクタ 3"/>
          <p:cNvCxnSpPr/>
          <p:nvPr/>
        </p:nvCxnSpPr>
        <p:spPr>
          <a:xfrm>
            <a:off x="144122" y="2916535"/>
            <a:ext cx="18002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0006" y="6980515"/>
            <a:ext cx="4294410" cy="693804"/>
          </a:xfrm>
          <a:prstGeom prst="rect">
            <a:avLst/>
          </a:prstGeom>
          <a:noFill/>
        </p:spPr>
        <p:txBody>
          <a:bodyPr wrap="square" lIns="102892" tIns="51447" rIns="102892" bIns="51447" rtlCol="0">
            <a:spAutoFit/>
          </a:bodyPr>
          <a:lstStyle/>
          <a:p>
            <a:pPr defTabSz="982348">
              <a:lnSpc>
                <a:spcPts val="2280"/>
              </a:lnSpc>
            </a:pPr>
            <a:r>
              <a:rPr lang="ja-JP" altLang="en-US" sz="1800" b="1" u="heavy" dirty="0" smtClean="0">
                <a:latin typeface="ＭＳ Ｐゴシック"/>
              </a:rPr>
              <a:t>ＥＵ総務理事会（</a:t>
            </a:r>
            <a:r>
              <a:rPr lang="en-US" altLang="ja-JP" sz="1800" b="1" u="heavy" dirty="0" smtClean="0">
                <a:latin typeface="ＭＳ Ｐゴシック"/>
              </a:rPr>
              <a:t>1</a:t>
            </a:r>
            <a:r>
              <a:rPr lang="ja-JP" altLang="en-US" sz="1800" b="1" u="heavy" dirty="0" smtClean="0">
                <a:latin typeface="ＭＳ Ｐゴシック"/>
              </a:rPr>
              <a:t>月</a:t>
            </a:r>
            <a:r>
              <a:rPr lang="en-US" altLang="ja-JP" sz="1800" b="1" u="heavy" dirty="0">
                <a:latin typeface="ＭＳ Ｐゴシック"/>
              </a:rPr>
              <a:t>29</a:t>
            </a:r>
            <a:r>
              <a:rPr lang="ja-JP" altLang="en-US" sz="1800" b="1" u="heavy" dirty="0" smtClean="0">
                <a:latin typeface="ＭＳ Ｐゴシック"/>
              </a:rPr>
              <a:t>日）</a:t>
            </a:r>
            <a:endParaRPr lang="en-US" altLang="ja-JP" sz="1800" b="1" u="heavy" dirty="0">
              <a:latin typeface="ＭＳ Ｐゴシック"/>
            </a:endParaRPr>
          </a:p>
          <a:p>
            <a:pPr defTabSz="982348">
              <a:lnSpc>
                <a:spcPts val="2300"/>
              </a:lnSpc>
            </a:pPr>
            <a:r>
              <a:rPr lang="ja-JP" altLang="en-US" sz="1800" dirty="0">
                <a:solidFill>
                  <a:srgbClr val="FF0000"/>
                </a:solidFill>
                <a:latin typeface="ＭＳ Ｐゴシック"/>
              </a:rPr>
              <a:t>　</a:t>
            </a:r>
            <a:r>
              <a:rPr lang="ja-JP" altLang="en-US" sz="1800" dirty="0" smtClean="0">
                <a:solidFill>
                  <a:srgbClr val="FF0000"/>
                </a:solidFill>
                <a:latin typeface="ＭＳ Ｐゴシック"/>
              </a:rPr>
              <a:t>補完的交渉指令案を採択</a:t>
            </a:r>
            <a:r>
              <a:rPr lang="ja-JP" altLang="en-US" sz="1600" dirty="0" smtClean="0">
                <a:solidFill>
                  <a:srgbClr val="FF0000"/>
                </a:solidFill>
              </a:rPr>
              <a:t>。</a:t>
            </a:r>
            <a:endParaRPr lang="en-US" altLang="ja-JP" sz="1800" dirty="0" smtClean="0">
              <a:latin typeface="ＭＳ Ｐゴシック"/>
            </a:endParaRPr>
          </a:p>
        </p:txBody>
      </p:sp>
      <p:sp>
        <p:nvSpPr>
          <p:cNvPr id="22" name="テキスト ボックス 21"/>
          <p:cNvSpPr txBox="1"/>
          <p:nvPr/>
        </p:nvSpPr>
        <p:spPr>
          <a:xfrm>
            <a:off x="29291" y="6372919"/>
            <a:ext cx="8341745" cy="693804"/>
          </a:xfrm>
          <a:prstGeom prst="rect">
            <a:avLst/>
          </a:prstGeom>
          <a:noFill/>
        </p:spPr>
        <p:txBody>
          <a:bodyPr wrap="square" lIns="102892" tIns="51447" rIns="102892" bIns="51447" rtlCol="0">
            <a:spAutoFit/>
          </a:bodyPr>
          <a:lstStyle/>
          <a:p>
            <a:pPr defTabSz="982348">
              <a:lnSpc>
                <a:spcPts val="2280"/>
              </a:lnSpc>
            </a:pPr>
            <a:r>
              <a:rPr lang="ja-JP" altLang="en-US" sz="1800" b="1" u="heavy" dirty="0" smtClean="0">
                <a:latin typeface="ＭＳ Ｐゴシック"/>
              </a:rPr>
              <a:t>ティーズポートにおけるデービスＥＵ離脱大臣の演説</a:t>
            </a:r>
            <a:r>
              <a:rPr lang="ja-JP" altLang="en-US" sz="1800" b="1" u="heavy" dirty="0" smtClean="0">
                <a:latin typeface="ＭＳ Ｐゴシック"/>
              </a:rPr>
              <a:t>（</a:t>
            </a:r>
            <a:r>
              <a:rPr lang="en-US" altLang="ja-JP" sz="1800" b="1" u="heavy" dirty="0" smtClean="0">
                <a:latin typeface="ＭＳ Ｐゴシック"/>
              </a:rPr>
              <a:t>2018</a:t>
            </a:r>
            <a:r>
              <a:rPr lang="ja-JP" altLang="en-US" sz="1800" b="1" u="heavy" dirty="0" smtClean="0">
                <a:latin typeface="ＭＳ Ｐゴシック"/>
              </a:rPr>
              <a:t>年</a:t>
            </a:r>
            <a:r>
              <a:rPr lang="en-US" altLang="ja-JP" sz="1800" b="1" u="heavy" dirty="0" smtClean="0">
                <a:latin typeface="ＭＳ Ｐゴシック"/>
              </a:rPr>
              <a:t>1</a:t>
            </a:r>
            <a:r>
              <a:rPr lang="ja-JP" altLang="en-US" sz="1800" b="1" u="heavy" dirty="0" smtClean="0">
                <a:latin typeface="ＭＳ Ｐゴシック"/>
              </a:rPr>
              <a:t>月</a:t>
            </a:r>
            <a:r>
              <a:rPr lang="en-US" altLang="ja-JP" sz="1800" b="1" u="heavy" dirty="0" smtClean="0">
                <a:latin typeface="ＭＳ Ｐゴシック"/>
              </a:rPr>
              <a:t>26</a:t>
            </a:r>
            <a:r>
              <a:rPr lang="ja-JP" altLang="en-US" sz="1800" b="1" u="heavy" dirty="0" smtClean="0">
                <a:latin typeface="ＭＳ Ｐゴシック"/>
              </a:rPr>
              <a:t>日）</a:t>
            </a:r>
            <a:endParaRPr lang="en-US" altLang="ja-JP" sz="1800" b="1" u="heavy" dirty="0">
              <a:latin typeface="ＭＳ Ｐゴシック"/>
            </a:endParaRPr>
          </a:p>
          <a:p>
            <a:pPr defTabSz="982348">
              <a:lnSpc>
                <a:spcPts val="2300"/>
              </a:lnSpc>
            </a:pPr>
            <a:r>
              <a:rPr lang="ja-JP" altLang="en-US" sz="1800" dirty="0" smtClean="0">
                <a:solidFill>
                  <a:srgbClr val="FF0000"/>
                </a:solidFill>
              </a:rPr>
              <a:t>　実施</a:t>
            </a:r>
            <a:r>
              <a:rPr lang="ja-JP" altLang="en-US" sz="1800" dirty="0" smtClean="0">
                <a:solidFill>
                  <a:srgbClr val="FF0000"/>
                </a:solidFill>
              </a:rPr>
              <a:t>期間に関する英国の方針を表明。</a:t>
            </a:r>
            <a:endParaRPr lang="en-US" altLang="ja-JP" sz="2000" dirty="0" smtClean="0">
              <a:latin typeface="ＭＳ Ｐゴシック"/>
            </a:endParaRPr>
          </a:p>
        </p:txBody>
      </p:sp>
    </p:spTree>
    <p:extLst>
      <p:ext uri="{BB962C8B-B14F-4D97-AF65-F5344CB8AC3E}">
        <p14:creationId xmlns:p14="http://schemas.microsoft.com/office/powerpoint/2010/main" val="381950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35"/>
          <p:cNvSpPr>
            <a:spLocks noChangeArrowheads="1"/>
          </p:cNvSpPr>
          <p:nvPr/>
        </p:nvSpPr>
        <p:spPr bwMode="auto">
          <a:xfrm>
            <a:off x="0" y="-67136"/>
            <a:ext cx="10693400" cy="525088"/>
          </a:xfrm>
          <a:prstGeom prst="rect">
            <a:avLst/>
          </a:prstGeom>
          <a:noFill/>
          <a:ln>
            <a:headEnd/>
            <a:tailEn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wrap="none" lIns="96905" tIns="48454" rIns="96905" bIns="48454" anchor="ctr"/>
          <a:lstStyle/>
          <a:p>
            <a:pPr algn="ctr" defTabSz="1091364" fontAlgn="base">
              <a:spcBef>
                <a:spcPct val="0"/>
              </a:spcBef>
              <a:spcAft>
                <a:spcPct val="0"/>
              </a:spcAft>
              <a:defRPr/>
            </a:pPr>
            <a:endParaRPr lang="ja-JP" altLang="en-US" sz="2700" b="1" dirty="0">
              <a:solidFill>
                <a:prstClr val="black"/>
              </a:solidFill>
              <a:latin typeface="ＭＳ ゴシック" panose="020B0609070205080204" pitchFamily="49" charset="-128"/>
              <a:ea typeface="ＭＳ ゴシック" panose="020B0609070205080204" pitchFamily="49" charset="-128"/>
            </a:endParaRPr>
          </a:p>
        </p:txBody>
      </p:sp>
      <p:sp>
        <p:nvSpPr>
          <p:cNvPr id="32" name="角丸四角形 31"/>
          <p:cNvSpPr/>
          <p:nvPr/>
        </p:nvSpPr>
        <p:spPr>
          <a:xfrm>
            <a:off x="54221" y="1260351"/>
            <a:ext cx="10567063" cy="4752466"/>
          </a:xfrm>
          <a:prstGeom prst="roundRect">
            <a:avLst>
              <a:gd name="adj" fmla="val 4235"/>
            </a:avLst>
          </a:prstGeom>
          <a:ln/>
        </p:spPr>
        <p:style>
          <a:lnRef idx="2">
            <a:schemeClr val="accent1"/>
          </a:lnRef>
          <a:fillRef idx="1">
            <a:schemeClr val="lt1"/>
          </a:fillRef>
          <a:effectRef idx="0">
            <a:schemeClr val="accent1"/>
          </a:effectRef>
          <a:fontRef idx="minor">
            <a:schemeClr val="dk1"/>
          </a:fontRef>
        </p:style>
        <p:txBody>
          <a:bodyPr lIns="104255" tIns="0" rIns="104255" bIns="0" anchor="ctr"/>
          <a:lstStyle/>
          <a:p>
            <a:pPr marL="359040" indent="-359040" algn="just" defTabSz="1091364" eaLnBrk="0" fontAlgn="base" hangingPunct="0">
              <a:spcBef>
                <a:spcPct val="0"/>
              </a:spcBef>
              <a:spcAft>
                <a:spcPct val="0"/>
              </a:spcAft>
              <a:buFont typeface="Wingdings" panose="05000000000000000000" pitchFamily="2" charset="2"/>
              <a:buChar char="Ø"/>
              <a:defRPr/>
            </a:pPr>
            <a:endParaRPr lang="en-US" altLang="ja-JP" sz="2500" dirty="0">
              <a:solidFill>
                <a:prstClr val="black"/>
              </a:solidFill>
            </a:endParaRPr>
          </a:p>
        </p:txBody>
      </p:sp>
      <p:sp>
        <p:nvSpPr>
          <p:cNvPr id="3" name="テキスト ボックス 2"/>
          <p:cNvSpPr txBox="1"/>
          <p:nvPr/>
        </p:nvSpPr>
        <p:spPr>
          <a:xfrm>
            <a:off x="41858" y="1223968"/>
            <a:ext cx="10633289" cy="4841568"/>
          </a:xfrm>
          <a:prstGeom prst="rect">
            <a:avLst/>
          </a:prstGeom>
          <a:noFill/>
        </p:spPr>
        <p:txBody>
          <a:bodyPr wrap="square" lIns="95744" tIns="47872" rIns="95744" bIns="47872" rtlCol="0">
            <a:spAutoFit/>
          </a:bodyPr>
          <a:lstStyle/>
          <a:p>
            <a:pPr algn="just" defTabSz="1091364" eaLnBrk="0" fontAlgn="base" hangingPunct="0">
              <a:lnSpc>
                <a:spcPts val="2514"/>
              </a:lnSpc>
              <a:spcBef>
                <a:spcPct val="0"/>
              </a:spcBef>
              <a:spcAft>
                <a:spcPct val="0"/>
              </a:spcAft>
              <a:defRPr/>
            </a:pPr>
            <a:r>
              <a:rPr lang="ja-JP" altLang="en-US" sz="1600" b="1" u="sng" dirty="0" smtClean="0">
                <a:solidFill>
                  <a:prstClr val="black"/>
                </a:solidFill>
              </a:rPr>
              <a:t>第一段階に関する大筋の合意</a:t>
            </a:r>
            <a:r>
              <a:rPr lang="ja-JP" altLang="en-US" sz="1400" b="1" dirty="0" smtClean="0">
                <a:solidFill>
                  <a:prstClr val="black"/>
                </a:solidFill>
              </a:rPr>
              <a:t>（共同報告書</a:t>
            </a:r>
            <a:r>
              <a:rPr lang="ja-JP" altLang="en-US" sz="1400" b="1" dirty="0">
                <a:solidFill>
                  <a:prstClr val="black"/>
                </a:solidFill>
              </a:rPr>
              <a:t>概要</a:t>
            </a:r>
            <a:r>
              <a:rPr lang="ja-JP" altLang="en-US" sz="1400" b="1" dirty="0" smtClean="0">
                <a:solidFill>
                  <a:prstClr val="black"/>
                </a:solidFill>
              </a:rPr>
              <a:t>。同報告書は</a:t>
            </a:r>
            <a:r>
              <a:rPr lang="en-US" altLang="ja-JP" sz="1400" b="1" dirty="0" smtClean="0">
                <a:solidFill>
                  <a:prstClr val="black"/>
                </a:solidFill>
              </a:rPr>
              <a:t>EU</a:t>
            </a:r>
            <a:r>
              <a:rPr lang="ja-JP" altLang="en-US" sz="1400" b="1" dirty="0" smtClean="0">
                <a:solidFill>
                  <a:prstClr val="black"/>
                </a:solidFill>
              </a:rPr>
              <a:t>・英国間</a:t>
            </a:r>
            <a:r>
              <a:rPr lang="ja-JP" altLang="en-US" sz="1400" b="1" dirty="0">
                <a:solidFill>
                  <a:prstClr val="black"/>
                </a:solidFill>
              </a:rPr>
              <a:t>の</a:t>
            </a:r>
            <a:r>
              <a:rPr lang="ja-JP" altLang="en-US" sz="1400" b="1" dirty="0" smtClean="0">
                <a:solidFill>
                  <a:prstClr val="black"/>
                </a:solidFill>
              </a:rPr>
              <a:t>離脱協定の基盤となる。）</a:t>
            </a:r>
            <a:endParaRPr lang="en-US" altLang="ja-JP" sz="1400" b="1" dirty="0" smtClean="0">
              <a:solidFill>
                <a:prstClr val="black"/>
              </a:solidFill>
            </a:endParaRPr>
          </a:p>
          <a:p>
            <a:pPr marL="342900" lvl="1" indent="-342900" algn="just" defTabSz="1091364" eaLnBrk="0" fontAlgn="base" hangingPunct="0">
              <a:lnSpc>
                <a:spcPts val="2280"/>
              </a:lnSpc>
              <a:spcAft>
                <a:spcPct val="0"/>
              </a:spcAft>
              <a:buFont typeface="Wingdings" panose="05000000000000000000" pitchFamily="2" charset="2"/>
              <a:buChar char="Ø"/>
              <a:defRPr/>
            </a:pPr>
            <a:r>
              <a:rPr lang="ja-JP" altLang="en-US" sz="1600" b="1" u="sng" dirty="0">
                <a:solidFill>
                  <a:prstClr val="black"/>
                </a:solidFill>
              </a:rPr>
              <a:t>「</a:t>
            </a:r>
            <a:r>
              <a:rPr lang="ja-JP" altLang="en-US" sz="1600" b="1" u="sng" dirty="0">
                <a:solidFill>
                  <a:srgbClr val="FF0000"/>
                </a:solidFill>
              </a:rPr>
              <a:t>市民の権利</a:t>
            </a:r>
            <a:r>
              <a:rPr lang="ja-JP" altLang="en-US" sz="1600" b="1" u="sng" dirty="0" smtClean="0">
                <a:solidFill>
                  <a:prstClr val="black"/>
                </a:solidFill>
              </a:rPr>
              <a:t>」</a:t>
            </a:r>
            <a:endParaRPr lang="en-US" altLang="ja-JP" sz="1600" b="1" u="sng" dirty="0" smtClean="0">
              <a:solidFill>
                <a:prstClr val="black"/>
              </a:solidFill>
            </a:endParaRPr>
          </a:p>
          <a:p>
            <a:pPr marL="0" lvl="1" algn="just" defTabSz="1091364" eaLnBrk="0" fontAlgn="base" hangingPunct="0">
              <a:lnSpc>
                <a:spcPts val="2280"/>
              </a:lnSpc>
              <a:spcAft>
                <a:spcPct val="0"/>
              </a:spcAft>
              <a:defRPr/>
            </a:pPr>
            <a:r>
              <a:rPr lang="ja-JP" altLang="en-US" sz="1600" dirty="0" smtClean="0">
                <a:solidFill>
                  <a:prstClr val="black"/>
                </a:solidFill>
              </a:rPr>
              <a:t>●離脱時点で</a:t>
            </a:r>
            <a:r>
              <a:rPr lang="en-US" altLang="ja-JP" sz="1600" dirty="0" smtClean="0">
                <a:solidFill>
                  <a:prstClr val="black"/>
                </a:solidFill>
              </a:rPr>
              <a:t>EU</a:t>
            </a:r>
            <a:r>
              <a:rPr lang="ja-JP" altLang="en-US" sz="1600" dirty="0">
                <a:solidFill>
                  <a:prstClr val="black"/>
                </a:solidFill>
              </a:rPr>
              <a:t>在住の英国市民及び英国在住の</a:t>
            </a:r>
            <a:r>
              <a:rPr lang="en-US" altLang="ja-JP" sz="1600" dirty="0">
                <a:solidFill>
                  <a:prstClr val="black"/>
                </a:solidFill>
              </a:rPr>
              <a:t>EU</a:t>
            </a:r>
            <a:r>
              <a:rPr lang="ja-JP" altLang="en-US" sz="1600" dirty="0" smtClean="0">
                <a:solidFill>
                  <a:prstClr val="black"/>
                </a:solidFill>
              </a:rPr>
              <a:t>市民並びに家族の権利維持について，離脱協定に規定。</a:t>
            </a:r>
            <a:endParaRPr lang="en-US" altLang="ja-JP" sz="1600" dirty="0" smtClean="0">
              <a:solidFill>
                <a:prstClr val="black"/>
              </a:solidFill>
            </a:endParaRPr>
          </a:p>
          <a:p>
            <a:pPr marL="177800" lvl="1" indent="-177800" algn="just" defTabSz="1091364" eaLnBrk="0" fontAlgn="base" hangingPunct="0">
              <a:lnSpc>
                <a:spcPts val="2280"/>
              </a:lnSpc>
              <a:spcAft>
                <a:spcPct val="0"/>
              </a:spcAft>
              <a:defRPr/>
            </a:pPr>
            <a:r>
              <a:rPr lang="ja-JP" altLang="en-US" sz="1600" dirty="0" smtClean="0">
                <a:solidFill>
                  <a:prstClr val="black"/>
                </a:solidFill>
              </a:rPr>
              <a:t>●離脱協定の市民の権利に係る部分は，</a:t>
            </a:r>
            <a:r>
              <a:rPr lang="ja-JP" altLang="en-US" sz="1600" u="sng" dirty="0" smtClean="0">
                <a:solidFill>
                  <a:prstClr val="black"/>
                </a:solidFill>
              </a:rPr>
              <a:t>離脱時点までの</a:t>
            </a:r>
            <a:r>
              <a:rPr lang="ja-JP" altLang="en-US" sz="1600" u="sng" dirty="0">
                <a:solidFill>
                  <a:prstClr val="black"/>
                </a:solidFill>
              </a:rPr>
              <a:t>欧州司法裁判所（</a:t>
            </a:r>
            <a:r>
              <a:rPr lang="en-US" altLang="ja-JP" sz="1600" u="sng" dirty="0">
                <a:solidFill>
                  <a:prstClr val="black"/>
                </a:solidFill>
              </a:rPr>
              <a:t>ECJ</a:t>
            </a:r>
            <a:r>
              <a:rPr lang="ja-JP" altLang="en-US" sz="1600" u="sng" dirty="0">
                <a:solidFill>
                  <a:prstClr val="black"/>
                </a:solidFill>
              </a:rPr>
              <a:t>）</a:t>
            </a:r>
            <a:r>
              <a:rPr lang="ja-JP" altLang="en-US" sz="1600" u="sng" dirty="0" smtClean="0">
                <a:solidFill>
                  <a:prstClr val="black"/>
                </a:solidFill>
              </a:rPr>
              <a:t>の判例に沿って解釈</a:t>
            </a:r>
            <a:r>
              <a:rPr lang="ja-JP" altLang="en-US" sz="1600" dirty="0" smtClean="0">
                <a:solidFill>
                  <a:prstClr val="black"/>
                </a:solidFill>
              </a:rPr>
              <a:t>する。また，</a:t>
            </a:r>
            <a:r>
              <a:rPr lang="ja-JP" altLang="en-US" sz="1600" u="sng" dirty="0" smtClean="0">
                <a:solidFill>
                  <a:prstClr val="black"/>
                </a:solidFill>
              </a:rPr>
              <a:t>英国</a:t>
            </a:r>
            <a:r>
              <a:rPr lang="ja-JP" altLang="en-US" sz="1600" u="sng" dirty="0">
                <a:solidFill>
                  <a:prstClr val="black"/>
                </a:solidFill>
              </a:rPr>
              <a:t>の裁判所</a:t>
            </a:r>
            <a:r>
              <a:rPr lang="ja-JP" altLang="en-US" sz="1600" u="sng" dirty="0" smtClean="0">
                <a:solidFill>
                  <a:prstClr val="black"/>
                </a:solidFill>
              </a:rPr>
              <a:t>は，</a:t>
            </a:r>
            <a:r>
              <a:rPr lang="en-US" altLang="ja-JP" sz="1600" u="sng" dirty="0" smtClean="0">
                <a:solidFill>
                  <a:prstClr val="black"/>
                </a:solidFill>
              </a:rPr>
              <a:t>ECJ</a:t>
            </a:r>
            <a:r>
              <a:rPr lang="ja-JP" altLang="en-US" sz="1600" u="sng" dirty="0" smtClean="0">
                <a:solidFill>
                  <a:prstClr val="black"/>
                </a:solidFill>
              </a:rPr>
              <a:t>の</a:t>
            </a:r>
            <a:r>
              <a:rPr lang="ja-JP" altLang="en-US" sz="1600" u="sng" dirty="0">
                <a:solidFill>
                  <a:prstClr val="black"/>
                </a:solidFill>
              </a:rPr>
              <a:t>決定</a:t>
            </a:r>
            <a:r>
              <a:rPr lang="ja-JP" altLang="en-US" sz="1600" u="sng" dirty="0" smtClean="0">
                <a:solidFill>
                  <a:prstClr val="black"/>
                </a:solidFill>
              </a:rPr>
              <a:t>に</a:t>
            </a:r>
            <a:r>
              <a:rPr lang="ja-JP" altLang="en-US" sz="1600" u="sng" dirty="0">
                <a:solidFill>
                  <a:prstClr val="black"/>
                </a:solidFill>
              </a:rPr>
              <a:t>妥当な考慮を</a:t>
            </a:r>
            <a:r>
              <a:rPr lang="ja-JP" altLang="en-US" sz="1600" u="sng" dirty="0" smtClean="0">
                <a:solidFill>
                  <a:prstClr val="black"/>
                </a:solidFill>
              </a:rPr>
              <a:t>払う</a:t>
            </a:r>
            <a:r>
              <a:rPr lang="ja-JP" altLang="en-US" sz="1600" dirty="0" smtClean="0">
                <a:solidFill>
                  <a:prstClr val="black"/>
                </a:solidFill>
              </a:rPr>
              <a:t>。また，</a:t>
            </a:r>
            <a:r>
              <a:rPr lang="ja-JP" altLang="en-US" sz="1600" u="sng" dirty="0" smtClean="0">
                <a:solidFill>
                  <a:prstClr val="black"/>
                </a:solidFill>
              </a:rPr>
              <a:t>英国の裁判所が</a:t>
            </a:r>
            <a:r>
              <a:rPr lang="en-US" altLang="ja-JP" sz="1600" u="sng" dirty="0" smtClean="0">
                <a:solidFill>
                  <a:prstClr val="black"/>
                </a:solidFill>
              </a:rPr>
              <a:t>ECJ</a:t>
            </a:r>
            <a:r>
              <a:rPr lang="ja-JP" altLang="en-US" sz="1600" u="sng" dirty="0" smtClean="0">
                <a:solidFill>
                  <a:prstClr val="black"/>
                </a:solidFill>
              </a:rPr>
              <a:t>の判断を求めるかどうかを決定するメカニズムを</a:t>
            </a:r>
            <a:r>
              <a:rPr lang="en-US" altLang="ja-JP" sz="1600" u="sng" dirty="0" smtClean="0">
                <a:solidFill>
                  <a:prstClr val="black"/>
                </a:solidFill>
              </a:rPr>
              <a:t>8</a:t>
            </a:r>
            <a:r>
              <a:rPr lang="ja-JP" altLang="en-US" sz="1600" u="sng" dirty="0" smtClean="0">
                <a:solidFill>
                  <a:prstClr val="black"/>
                </a:solidFill>
              </a:rPr>
              <a:t>年間維持する</a:t>
            </a:r>
            <a:r>
              <a:rPr lang="ja-JP" altLang="en-US" sz="1600" dirty="0" smtClean="0">
                <a:solidFill>
                  <a:prstClr val="black"/>
                </a:solidFill>
              </a:rPr>
              <a:t>。</a:t>
            </a:r>
            <a:endParaRPr lang="en-US" altLang="ja-JP" sz="1600" dirty="0" smtClean="0">
              <a:solidFill>
                <a:prstClr val="black"/>
              </a:solidFill>
            </a:endParaRPr>
          </a:p>
          <a:p>
            <a:pPr marL="391146" lvl="1" indent="-391146" algn="just" defTabSz="1091364" eaLnBrk="0" fontAlgn="base" hangingPunct="0">
              <a:lnSpc>
                <a:spcPts val="2280"/>
              </a:lnSpc>
              <a:spcAft>
                <a:spcPct val="0"/>
              </a:spcAft>
              <a:buFont typeface="Wingdings" panose="05000000000000000000" pitchFamily="2" charset="2"/>
              <a:buChar char="Ø"/>
              <a:defRPr/>
            </a:pPr>
            <a:r>
              <a:rPr lang="ja-JP" altLang="en-US" sz="1600" b="1" u="sng" dirty="0" smtClean="0">
                <a:solidFill>
                  <a:prstClr val="black"/>
                </a:solidFill>
              </a:rPr>
              <a:t>「</a:t>
            </a:r>
            <a:r>
              <a:rPr lang="ja-JP" altLang="en-US" sz="1600" b="1" u="sng" dirty="0">
                <a:solidFill>
                  <a:srgbClr val="FF0000"/>
                </a:solidFill>
              </a:rPr>
              <a:t>アイルランド国境問題</a:t>
            </a:r>
            <a:r>
              <a:rPr lang="ja-JP" altLang="en-US" sz="1600" b="1" u="sng" dirty="0">
                <a:solidFill>
                  <a:prstClr val="black"/>
                </a:solidFill>
              </a:rPr>
              <a:t>」</a:t>
            </a:r>
            <a:endParaRPr lang="en-US" altLang="ja-JP" sz="1600" b="1" dirty="0">
              <a:solidFill>
                <a:prstClr val="black"/>
              </a:solidFill>
            </a:endParaRPr>
          </a:p>
          <a:p>
            <a:pPr algn="just" defTabSz="1091364" eaLnBrk="0" fontAlgn="base" hangingPunct="0">
              <a:lnSpc>
                <a:spcPts val="2281"/>
              </a:lnSpc>
              <a:spcAft>
                <a:spcPct val="0"/>
              </a:spcAft>
              <a:defRPr/>
            </a:pPr>
            <a:r>
              <a:rPr lang="ja-JP" altLang="en-US" sz="1600" dirty="0">
                <a:solidFill>
                  <a:prstClr val="black"/>
                </a:solidFill>
              </a:rPr>
              <a:t>●双方は</a:t>
            </a:r>
            <a:r>
              <a:rPr lang="ja-JP" altLang="en-US" sz="1600" dirty="0" smtClean="0">
                <a:solidFill>
                  <a:prstClr val="black"/>
                </a:solidFill>
              </a:rPr>
              <a:t>，ベルファスト合意（聖金曜日協定）が</a:t>
            </a:r>
            <a:r>
              <a:rPr lang="ja-JP" altLang="en-US" sz="1600" dirty="0">
                <a:solidFill>
                  <a:prstClr val="black"/>
                </a:solidFill>
              </a:rPr>
              <a:t>全面的</a:t>
            </a:r>
            <a:r>
              <a:rPr lang="ja-JP" altLang="en-US" sz="1600" dirty="0" smtClean="0">
                <a:solidFill>
                  <a:prstClr val="black"/>
                </a:solidFill>
              </a:rPr>
              <a:t>に</a:t>
            </a:r>
            <a:r>
              <a:rPr lang="ja-JP" altLang="en-US" sz="1600" dirty="0">
                <a:solidFill>
                  <a:prstClr val="black"/>
                </a:solidFill>
              </a:rPr>
              <a:t>保護</a:t>
            </a:r>
            <a:r>
              <a:rPr lang="ja-JP" altLang="en-US" sz="1600" dirty="0" smtClean="0">
                <a:solidFill>
                  <a:prstClr val="black"/>
                </a:solidFill>
              </a:rPr>
              <a:t>される</a:t>
            </a:r>
            <a:r>
              <a:rPr lang="ja-JP" altLang="en-US" sz="1600" dirty="0">
                <a:solidFill>
                  <a:prstClr val="black"/>
                </a:solidFill>
              </a:rPr>
              <a:t>べきことについて合意</a:t>
            </a:r>
            <a:r>
              <a:rPr lang="ja-JP" altLang="en-US" sz="1600" dirty="0" smtClean="0">
                <a:solidFill>
                  <a:prstClr val="black"/>
                </a:solidFill>
              </a:rPr>
              <a:t>。</a:t>
            </a:r>
            <a:endParaRPr lang="en-US" altLang="ja-JP" sz="1600" dirty="0" smtClean="0">
              <a:solidFill>
                <a:prstClr val="black"/>
              </a:solidFill>
            </a:endParaRPr>
          </a:p>
          <a:p>
            <a:pPr marL="177800" indent="-177800" algn="just" defTabSz="1091364" eaLnBrk="0" fontAlgn="base" hangingPunct="0">
              <a:lnSpc>
                <a:spcPts val="2281"/>
              </a:lnSpc>
              <a:spcAft>
                <a:spcPct val="0"/>
              </a:spcAft>
              <a:defRPr/>
            </a:pPr>
            <a:r>
              <a:rPr lang="ja-JP" altLang="en-US" sz="1600" dirty="0" smtClean="0">
                <a:solidFill>
                  <a:prstClr val="black"/>
                </a:solidFill>
              </a:rPr>
              <a:t>●英国は，</a:t>
            </a:r>
            <a:r>
              <a:rPr lang="ja-JP" altLang="en-US" sz="1600" u="sng" dirty="0" smtClean="0">
                <a:solidFill>
                  <a:prstClr val="black"/>
                </a:solidFill>
              </a:rPr>
              <a:t>ＥＵとの協力により，ハード・ボーダーを回避</a:t>
            </a:r>
            <a:r>
              <a:rPr lang="ja-JP" altLang="en-US" sz="1600" dirty="0" smtClean="0">
                <a:solidFill>
                  <a:prstClr val="black"/>
                </a:solidFill>
              </a:rPr>
              <a:t>する意図を表明し，これが</a:t>
            </a:r>
            <a:r>
              <a:rPr lang="ja-JP" altLang="en-US" sz="1600" u="sng" dirty="0" smtClean="0">
                <a:solidFill>
                  <a:prstClr val="black"/>
                </a:solidFill>
              </a:rPr>
              <a:t>不可能な場合</a:t>
            </a:r>
            <a:r>
              <a:rPr lang="ja-JP" altLang="en-US" sz="1600" dirty="0">
                <a:solidFill>
                  <a:prstClr val="black"/>
                </a:solidFill>
              </a:rPr>
              <a:t>には，</a:t>
            </a:r>
            <a:r>
              <a:rPr lang="ja-JP" altLang="en-US" sz="1600" u="sng" dirty="0" smtClean="0">
                <a:solidFill>
                  <a:prstClr val="black"/>
                </a:solidFill>
              </a:rPr>
              <a:t>英国がアイルランドの特別な状況に対処する具体的な</a:t>
            </a:r>
            <a:r>
              <a:rPr lang="ja-JP" altLang="en-US" sz="1600" u="sng" dirty="0">
                <a:solidFill>
                  <a:prstClr val="black"/>
                </a:solidFill>
              </a:rPr>
              <a:t>解決策</a:t>
            </a:r>
            <a:r>
              <a:rPr lang="ja-JP" altLang="en-US" sz="1600" u="sng" dirty="0" smtClean="0">
                <a:solidFill>
                  <a:prstClr val="black"/>
                </a:solidFill>
              </a:rPr>
              <a:t>を提案</a:t>
            </a:r>
            <a:r>
              <a:rPr lang="ja-JP" altLang="en-US" sz="1600" dirty="0" smtClean="0">
                <a:solidFill>
                  <a:prstClr val="black"/>
                </a:solidFill>
              </a:rPr>
              <a:t>する。何らの解決策にも</a:t>
            </a:r>
            <a:r>
              <a:rPr lang="ja-JP" altLang="en-US" sz="1600" u="sng" dirty="0" smtClean="0">
                <a:solidFill>
                  <a:prstClr val="black"/>
                </a:solidFill>
              </a:rPr>
              <a:t>合意できない場合</a:t>
            </a:r>
            <a:r>
              <a:rPr lang="ja-JP" altLang="en-US" sz="1600" dirty="0" smtClean="0">
                <a:solidFill>
                  <a:prstClr val="black"/>
                </a:solidFill>
              </a:rPr>
              <a:t>には，</a:t>
            </a:r>
            <a:r>
              <a:rPr lang="ja-JP" altLang="en-US" sz="1600" u="sng" dirty="0" smtClean="0">
                <a:solidFill>
                  <a:prstClr val="black"/>
                </a:solidFill>
              </a:rPr>
              <a:t>北アイルランドにおいて</a:t>
            </a:r>
            <a:r>
              <a:rPr lang="en-US" altLang="ja-JP" sz="1600" u="sng" dirty="0" smtClean="0">
                <a:solidFill>
                  <a:prstClr val="black"/>
                </a:solidFill>
              </a:rPr>
              <a:t>EU</a:t>
            </a:r>
            <a:r>
              <a:rPr lang="ja-JP" altLang="en-US" sz="1600" u="sng" dirty="0" smtClean="0">
                <a:solidFill>
                  <a:prstClr val="black"/>
                </a:solidFill>
              </a:rPr>
              <a:t>の規則との完全な調和を維持</a:t>
            </a:r>
            <a:r>
              <a:rPr lang="ja-JP" altLang="en-US" sz="1600" dirty="0" smtClean="0">
                <a:solidFill>
                  <a:prstClr val="black"/>
                </a:solidFill>
              </a:rPr>
              <a:t>する。この場合</a:t>
            </a:r>
            <a:r>
              <a:rPr lang="ja-JP" altLang="en-US" sz="1600" dirty="0">
                <a:solidFill>
                  <a:prstClr val="black"/>
                </a:solidFill>
              </a:rPr>
              <a:t>に</a:t>
            </a:r>
            <a:r>
              <a:rPr lang="ja-JP" altLang="en-US" sz="1600" dirty="0" smtClean="0">
                <a:solidFill>
                  <a:prstClr val="black"/>
                </a:solidFill>
              </a:rPr>
              <a:t>英国は，</a:t>
            </a:r>
            <a:r>
              <a:rPr lang="ja-JP" altLang="en-US" sz="1600" u="sng" dirty="0" smtClean="0">
                <a:solidFill>
                  <a:prstClr val="black"/>
                </a:solidFill>
              </a:rPr>
              <a:t>北アイルランドと同地以外の英国との間に規制上の新たな障壁を生じさせない</a:t>
            </a:r>
            <a:r>
              <a:rPr lang="ja-JP" altLang="en-US" sz="1600" dirty="0" smtClean="0">
                <a:solidFill>
                  <a:prstClr val="black"/>
                </a:solidFill>
              </a:rPr>
              <a:t>ことを保証する。</a:t>
            </a:r>
            <a:endParaRPr lang="en-US" altLang="ja-JP" sz="1600" dirty="0" smtClean="0">
              <a:solidFill>
                <a:prstClr val="black"/>
              </a:solidFill>
            </a:endParaRPr>
          </a:p>
          <a:p>
            <a:pPr algn="just" defTabSz="1091364" eaLnBrk="0" fontAlgn="base" hangingPunct="0">
              <a:lnSpc>
                <a:spcPts val="2281"/>
              </a:lnSpc>
              <a:spcAft>
                <a:spcPct val="0"/>
              </a:spcAft>
              <a:defRPr/>
            </a:pPr>
            <a:r>
              <a:rPr lang="ja-JP" altLang="en-US" sz="1600" dirty="0" smtClean="0">
                <a:solidFill>
                  <a:prstClr val="black"/>
                </a:solidFill>
              </a:rPr>
              <a:t>●</a:t>
            </a:r>
            <a:r>
              <a:rPr lang="ja-JP" altLang="en-US" sz="1600" dirty="0">
                <a:solidFill>
                  <a:prstClr val="black"/>
                </a:solidFill>
              </a:rPr>
              <a:t>英国は，</a:t>
            </a:r>
            <a:r>
              <a:rPr lang="en-US" altLang="ja-JP" sz="1600" dirty="0">
                <a:solidFill>
                  <a:prstClr val="black"/>
                </a:solidFill>
              </a:rPr>
              <a:t>EU</a:t>
            </a:r>
            <a:r>
              <a:rPr lang="ja-JP" altLang="en-US" sz="1600" dirty="0">
                <a:solidFill>
                  <a:prstClr val="black"/>
                </a:solidFill>
              </a:rPr>
              <a:t>加盟国としてのアイルランドの権利・義務（特に域内市場及び関税同盟に関連するもの）を尊重</a:t>
            </a:r>
            <a:r>
              <a:rPr lang="ja-JP" altLang="en-US" sz="1600" dirty="0" smtClean="0">
                <a:solidFill>
                  <a:prstClr val="black"/>
                </a:solidFill>
              </a:rPr>
              <a:t>。</a:t>
            </a:r>
            <a:endParaRPr lang="ja-JP" altLang="en-US" sz="1600" dirty="0">
              <a:solidFill>
                <a:prstClr val="black"/>
              </a:solidFill>
            </a:endParaRPr>
          </a:p>
          <a:p>
            <a:pPr marL="391146" lvl="1" indent="-391146" algn="just" defTabSz="1091364" eaLnBrk="0" fontAlgn="base" hangingPunct="0">
              <a:lnSpc>
                <a:spcPts val="2280"/>
              </a:lnSpc>
              <a:spcAft>
                <a:spcPct val="0"/>
              </a:spcAft>
              <a:buFont typeface="Wingdings" panose="05000000000000000000" pitchFamily="2" charset="2"/>
              <a:buChar char="Ø"/>
              <a:defRPr/>
            </a:pPr>
            <a:r>
              <a:rPr lang="ja-JP" altLang="en-US" sz="1600" b="1" u="sng" dirty="0" smtClean="0">
                <a:solidFill>
                  <a:prstClr val="black"/>
                </a:solidFill>
              </a:rPr>
              <a:t>「</a:t>
            </a:r>
            <a:r>
              <a:rPr lang="ja-JP" altLang="en-US" sz="1600" b="1" u="sng" dirty="0" smtClean="0">
                <a:solidFill>
                  <a:srgbClr val="FF0000"/>
                </a:solidFill>
              </a:rPr>
              <a:t>金銭上</a:t>
            </a:r>
            <a:r>
              <a:rPr lang="ja-JP" altLang="en-US" sz="1600" b="1" u="sng" dirty="0">
                <a:solidFill>
                  <a:srgbClr val="FF0000"/>
                </a:solidFill>
              </a:rPr>
              <a:t>の</a:t>
            </a:r>
            <a:r>
              <a:rPr lang="ja-JP" altLang="en-US" sz="1600" b="1" u="sng" dirty="0" smtClean="0">
                <a:solidFill>
                  <a:srgbClr val="FF0000"/>
                </a:solidFill>
              </a:rPr>
              <a:t>義務</a:t>
            </a:r>
            <a:r>
              <a:rPr lang="ja-JP" altLang="en-US" sz="1600" b="1" u="sng" dirty="0" smtClean="0">
                <a:solidFill>
                  <a:prstClr val="black"/>
                </a:solidFill>
              </a:rPr>
              <a:t>」</a:t>
            </a:r>
            <a:endParaRPr lang="en-US" altLang="ja-JP" sz="1600" b="1" dirty="0" smtClean="0">
              <a:solidFill>
                <a:prstClr val="black"/>
              </a:solidFill>
            </a:endParaRPr>
          </a:p>
          <a:p>
            <a:pPr algn="just" defTabSz="1091364" eaLnBrk="0" fontAlgn="base" hangingPunct="0">
              <a:lnSpc>
                <a:spcPts val="2281"/>
              </a:lnSpc>
              <a:spcAft>
                <a:spcPct val="0"/>
              </a:spcAft>
              <a:defRPr/>
            </a:pPr>
            <a:r>
              <a:rPr lang="ja-JP" altLang="en-US" sz="1600" dirty="0">
                <a:solidFill>
                  <a:prstClr val="black"/>
                </a:solidFill>
              </a:rPr>
              <a:t>●</a:t>
            </a:r>
            <a:r>
              <a:rPr lang="ja-JP" altLang="en-US" sz="1600" u="sng" dirty="0">
                <a:solidFill>
                  <a:prstClr val="black"/>
                </a:solidFill>
              </a:rPr>
              <a:t>英国は</a:t>
            </a:r>
            <a:r>
              <a:rPr lang="ja-JP" altLang="en-US" sz="1600" u="sng" dirty="0" smtClean="0">
                <a:solidFill>
                  <a:prstClr val="black"/>
                </a:solidFill>
              </a:rPr>
              <a:t>，</a:t>
            </a:r>
            <a:r>
              <a:rPr lang="en-US" altLang="ja-JP" sz="1600" u="sng" dirty="0" smtClean="0">
                <a:solidFill>
                  <a:prstClr val="black"/>
                </a:solidFill>
              </a:rPr>
              <a:t>2019</a:t>
            </a:r>
            <a:r>
              <a:rPr lang="ja-JP" altLang="en-US" sz="1600" u="sng" dirty="0" smtClean="0">
                <a:solidFill>
                  <a:prstClr val="black"/>
                </a:solidFill>
              </a:rPr>
              <a:t>年及び</a:t>
            </a:r>
            <a:r>
              <a:rPr lang="en-US" altLang="ja-JP" sz="1600" u="sng" dirty="0" smtClean="0">
                <a:solidFill>
                  <a:prstClr val="black"/>
                </a:solidFill>
              </a:rPr>
              <a:t>2020</a:t>
            </a:r>
            <a:r>
              <a:rPr lang="ja-JP" altLang="en-US" sz="1600" u="sng" dirty="0" smtClean="0">
                <a:solidFill>
                  <a:prstClr val="black"/>
                </a:solidFill>
              </a:rPr>
              <a:t>年</a:t>
            </a:r>
            <a:r>
              <a:rPr lang="ja-JP" altLang="en-US" sz="1600" u="sng" dirty="0">
                <a:solidFill>
                  <a:prstClr val="black"/>
                </a:solidFill>
              </a:rPr>
              <a:t>予算</a:t>
            </a:r>
            <a:r>
              <a:rPr lang="ja-JP" altLang="en-US" sz="1600" u="sng" dirty="0" smtClean="0">
                <a:solidFill>
                  <a:prstClr val="black"/>
                </a:solidFill>
              </a:rPr>
              <a:t>に</a:t>
            </a:r>
            <a:r>
              <a:rPr lang="en-US" altLang="ja-JP" sz="1600" u="sng" dirty="0" smtClean="0">
                <a:solidFill>
                  <a:prstClr val="black"/>
                </a:solidFill>
              </a:rPr>
              <a:t>EU</a:t>
            </a:r>
            <a:r>
              <a:rPr lang="ja-JP" altLang="en-US" sz="1600" u="sng" dirty="0" smtClean="0">
                <a:solidFill>
                  <a:prstClr val="black"/>
                </a:solidFill>
              </a:rPr>
              <a:t>加盟期間と同様の形で貢献し，参加</a:t>
            </a:r>
            <a:r>
              <a:rPr lang="ja-JP" altLang="en-US" sz="1600" dirty="0" smtClean="0">
                <a:solidFill>
                  <a:prstClr val="black"/>
                </a:solidFill>
              </a:rPr>
              <a:t>する。</a:t>
            </a:r>
            <a:endParaRPr lang="ja-JP" altLang="en-US" sz="1600" dirty="0">
              <a:solidFill>
                <a:prstClr val="black"/>
              </a:solidFill>
            </a:endParaRPr>
          </a:p>
          <a:p>
            <a:pPr algn="just" defTabSz="1091364" eaLnBrk="0" fontAlgn="base" hangingPunct="0">
              <a:lnSpc>
                <a:spcPts val="2281"/>
              </a:lnSpc>
              <a:spcAft>
                <a:spcPct val="0"/>
              </a:spcAft>
              <a:defRPr/>
            </a:pPr>
            <a:r>
              <a:rPr lang="ja-JP" altLang="en-US" sz="1600" dirty="0">
                <a:solidFill>
                  <a:prstClr val="black"/>
                </a:solidFill>
              </a:rPr>
              <a:t>●英国は</a:t>
            </a:r>
            <a:r>
              <a:rPr lang="ja-JP" altLang="en-US" sz="1600" u="sng" dirty="0" smtClean="0">
                <a:solidFill>
                  <a:prstClr val="black"/>
                </a:solidFill>
              </a:rPr>
              <a:t>，</a:t>
            </a:r>
            <a:r>
              <a:rPr lang="en-US" altLang="ja-JP" sz="1600" u="sng" dirty="0" smtClean="0">
                <a:solidFill>
                  <a:prstClr val="black"/>
                </a:solidFill>
              </a:rPr>
              <a:t>2020</a:t>
            </a:r>
            <a:r>
              <a:rPr lang="ja-JP" altLang="en-US" sz="1600" u="sng" dirty="0" smtClean="0">
                <a:solidFill>
                  <a:prstClr val="black"/>
                </a:solidFill>
              </a:rPr>
              <a:t>年末までに発生した</a:t>
            </a:r>
            <a:r>
              <a:rPr lang="en-US" altLang="ja-JP" sz="1600" u="sng" dirty="0" smtClean="0">
                <a:solidFill>
                  <a:prstClr val="black"/>
                </a:solidFill>
              </a:rPr>
              <a:t>EU</a:t>
            </a:r>
            <a:r>
              <a:rPr lang="ja-JP" altLang="en-US" sz="1600" u="sng" dirty="0" smtClean="0">
                <a:solidFill>
                  <a:prstClr val="black"/>
                </a:solidFill>
              </a:rPr>
              <a:t>の債務等について分担</a:t>
            </a:r>
            <a:r>
              <a:rPr lang="ja-JP" altLang="en-US" sz="1600" dirty="0" smtClean="0">
                <a:solidFill>
                  <a:prstClr val="black"/>
                </a:solidFill>
              </a:rPr>
              <a:t>する。</a:t>
            </a:r>
            <a:endParaRPr lang="ja-JP" altLang="en-US" sz="1600" dirty="0">
              <a:solidFill>
                <a:prstClr val="black"/>
              </a:solidFill>
            </a:endParaRPr>
          </a:p>
        </p:txBody>
      </p:sp>
      <p:pic>
        <p:nvPicPr>
          <p:cNvPr id="30729" name="Picture 3" descr="G:\UK.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8871" y="61408"/>
            <a:ext cx="531386" cy="335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p:cNvSpPr txBox="1"/>
          <p:nvPr/>
        </p:nvSpPr>
        <p:spPr>
          <a:xfrm>
            <a:off x="9798956" y="72661"/>
            <a:ext cx="969211" cy="404456"/>
          </a:xfrm>
          <a:prstGeom prst="rect">
            <a:avLst/>
          </a:prstGeom>
          <a:noFill/>
        </p:spPr>
        <p:txBody>
          <a:bodyPr wrap="none" lIns="95744" tIns="47872" rIns="95744" bIns="47872" rtlCol="0">
            <a:spAutoFit/>
          </a:bodyPr>
          <a:lstStyle/>
          <a:p>
            <a:pPr algn="r" defTabSz="1091364"/>
            <a:r>
              <a:rPr lang="ja-JP" altLang="en-US" sz="1000" dirty="0">
                <a:solidFill>
                  <a:prstClr val="white"/>
                </a:solidFill>
              </a:rPr>
              <a:t>平成</a:t>
            </a:r>
            <a:r>
              <a:rPr lang="en-US" altLang="ja-JP" sz="1000" dirty="0">
                <a:solidFill>
                  <a:prstClr val="white"/>
                </a:solidFill>
              </a:rPr>
              <a:t>28</a:t>
            </a:r>
            <a:r>
              <a:rPr lang="ja-JP" altLang="en-US" sz="1000" dirty="0">
                <a:solidFill>
                  <a:prstClr val="white"/>
                </a:solidFill>
              </a:rPr>
              <a:t>年</a:t>
            </a:r>
            <a:r>
              <a:rPr lang="en-US" altLang="ja-JP" sz="1000" dirty="0">
                <a:solidFill>
                  <a:prstClr val="white"/>
                </a:solidFill>
              </a:rPr>
              <a:t>12</a:t>
            </a:r>
            <a:r>
              <a:rPr lang="ja-JP" altLang="en-US" sz="1000" dirty="0">
                <a:solidFill>
                  <a:prstClr val="white"/>
                </a:solidFill>
              </a:rPr>
              <a:t>月</a:t>
            </a:r>
            <a:endParaRPr lang="en-US" altLang="ja-JP" sz="1000" dirty="0">
              <a:solidFill>
                <a:prstClr val="white"/>
              </a:solidFill>
            </a:endParaRPr>
          </a:p>
          <a:p>
            <a:pPr algn="r" defTabSz="1091364"/>
            <a:r>
              <a:rPr lang="ja-JP" altLang="en-US" sz="1000" dirty="0">
                <a:solidFill>
                  <a:prstClr val="white"/>
                </a:solidFill>
              </a:rPr>
              <a:t>外務省</a:t>
            </a:r>
          </a:p>
        </p:txBody>
      </p:sp>
      <p:sp>
        <p:nvSpPr>
          <p:cNvPr id="17" name="タイトル 3"/>
          <p:cNvSpPr txBox="1">
            <a:spLocks/>
          </p:cNvSpPr>
          <p:nvPr/>
        </p:nvSpPr>
        <p:spPr>
          <a:xfrm>
            <a:off x="0" y="9337"/>
            <a:ext cx="10693400" cy="387215"/>
          </a:xfrm>
          <a:prstGeom prst="rect">
            <a:avLst/>
          </a:prstGeom>
          <a:solidFill>
            <a:srgbClr val="00349E"/>
          </a:solidFill>
          <a:ln w="25402">
            <a:solidFill>
              <a:srgbClr val="002373"/>
            </a:solidFill>
            <a:prstDash val="solid"/>
            <a:round/>
          </a:ln>
        </p:spPr>
        <p:txBody>
          <a:bodyPr vert="horz" wrap="none" lIns="104244" tIns="52122" rIns="104244" bIns="52122" anchor="ctr" anchorCtr="1" compatLnSpc="1">
            <a:noAutofit/>
          </a:bodyPr>
          <a:lstStyle>
            <a:lvl1pPr algn="ctr" defTabSz="1042303" rtl="0" eaLnBrk="1" latinLnBrk="0" hangingPunct="1">
              <a:spcBef>
                <a:spcPct val="0"/>
              </a:spcBef>
              <a:buNone/>
              <a:defRPr kumimoji="1" sz="5000" kern="1200">
                <a:solidFill>
                  <a:schemeClr val="tx1"/>
                </a:solidFill>
                <a:latin typeface="+mj-lt"/>
                <a:ea typeface="+mj-ea"/>
                <a:cs typeface="+mj-cs"/>
              </a:defRPr>
            </a:lvl1pPr>
          </a:lstStyle>
          <a:p>
            <a:pPr defTabSz="982348"/>
            <a:r>
              <a:rPr lang="ja-JP" altLang="en-US" sz="2400" b="1" dirty="0" smtClean="0">
                <a:solidFill>
                  <a:srgbClr val="FFFFFF"/>
                </a:solidFill>
                <a:latin typeface="Arial" pitchFamily="34"/>
              </a:rPr>
              <a:t>交渉</a:t>
            </a:r>
            <a:r>
              <a:rPr lang="ja-JP" altLang="en-US" sz="2400" b="1" dirty="0">
                <a:solidFill>
                  <a:srgbClr val="FFFFFF"/>
                </a:solidFill>
                <a:latin typeface="Arial" pitchFamily="34"/>
              </a:rPr>
              <a:t>の第一</a:t>
            </a:r>
            <a:r>
              <a:rPr lang="ja-JP" altLang="en-US" sz="2400" b="1" dirty="0" smtClean="0">
                <a:solidFill>
                  <a:srgbClr val="FFFFFF"/>
                </a:solidFill>
                <a:latin typeface="Arial" pitchFamily="34"/>
              </a:rPr>
              <a:t>段階の大筋の合意（</a:t>
            </a:r>
            <a:r>
              <a:rPr lang="en-US" altLang="ja-JP" sz="2400" b="1" dirty="0" smtClean="0">
                <a:solidFill>
                  <a:srgbClr val="FFFFFF"/>
                </a:solidFill>
                <a:latin typeface="Arial" pitchFamily="34"/>
              </a:rPr>
              <a:t>12</a:t>
            </a:r>
            <a:r>
              <a:rPr lang="ja-JP" altLang="en-US" sz="2400" b="1" dirty="0">
                <a:solidFill>
                  <a:srgbClr val="FFFFFF"/>
                </a:solidFill>
                <a:latin typeface="Arial" pitchFamily="34"/>
              </a:rPr>
              <a:t>月</a:t>
            </a:r>
            <a:r>
              <a:rPr lang="en-US" altLang="ja-JP" sz="2400" b="1" dirty="0">
                <a:solidFill>
                  <a:srgbClr val="FFFFFF"/>
                </a:solidFill>
                <a:latin typeface="Arial" pitchFamily="34"/>
              </a:rPr>
              <a:t>8</a:t>
            </a:r>
            <a:r>
              <a:rPr lang="ja-JP" altLang="en-US" sz="2400" b="1" dirty="0">
                <a:solidFill>
                  <a:srgbClr val="FFFFFF"/>
                </a:solidFill>
                <a:latin typeface="Arial" pitchFamily="34"/>
              </a:rPr>
              <a:t>日</a:t>
            </a:r>
            <a:r>
              <a:rPr lang="ja-JP" altLang="en-US" sz="2400" b="1" dirty="0" smtClean="0">
                <a:solidFill>
                  <a:srgbClr val="FFFFFF"/>
                </a:solidFill>
                <a:latin typeface="Arial" pitchFamily="34"/>
              </a:rPr>
              <a:t>）</a:t>
            </a:r>
            <a:endParaRPr lang="ja-JP" altLang="en-US" sz="2400" b="1" dirty="0">
              <a:solidFill>
                <a:srgbClr val="FFFFFF"/>
              </a:solidFill>
              <a:latin typeface="Arial" pitchFamily="34"/>
            </a:endParaRPr>
          </a:p>
        </p:txBody>
      </p:sp>
      <p:sp>
        <p:nvSpPr>
          <p:cNvPr id="11" name="スライド番号プレースホルダー 3"/>
          <p:cNvSpPr txBox="1">
            <a:spLocks/>
          </p:cNvSpPr>
          <p:nvPr/>
        </p:nvSpPr>
        <p:spPr bwMode="auto">
          <a:xfrm>
            <a:off x="8002729" y="7246210"/>
            <a:ext cx="2702498" cy="315053"/>
          </a:xfrm>
          <a:prstGeom prst="rect">
            <a:avLst/>
          </a:prstGeom>
          <a:noFill/>
          <a:ln w="9525">
            <a:noFill/>
            <a:miter lim="800000"/>
            <a:headEnd/>
            <a:tailEnd/>
          </a:ln>
          <a:effectLst/>
        </p:spPr>
        <p:txBody>
          <a:bodyPr vert="horz" wrap="square" lIns="107656" tIns="53831" rIns="107656" bIns="53831" numCol="1" anchor="t" anchorCtr="0" compatLnSpc="1">
            <a:prstTxWarp prst="textNoShape">
              <a:avLst/>
            </a:prstTxWarp>
          </a:bodyPr>
          <a:lstStyle>
            <a:defPPr>
              <a:defRPr lang="ja-JP"/>
            </a:defPPr>
            <a:lvl1pPr marL="0" algn="r" defTabSz="914400" rtl="0" eaLnBrk="1" latinLnBrk="0" hangingPunct="1">
              <a:spcBef>
                <a:spcPct val="0"/>
              </a:spcBef>
              <a:defRPr kumimoji="1" sz="1800" b="1" u="none" kern="1200">
                <a:solidFill>
                  <a:schemeClr val="tx1"/>
                </a:solidFill>
                <a:latin typeface="Arial" charset="0"/>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1076540">
              <a:defRPr/>
            </a:pPr>
            <a:endParaRPr lang="en-US" altLang="ja-JP" b="0" dirty="0">
              <a:solidFill>
                <a:srgbClr val="000000"/>
              </a:solidFill>
            </a:endParaRPr>
          </a:p>
        </p:txBody>
      </p:sp>
      <p:sp>
        <p:nvSpPr>
          <p:cNvPr id="13" name="テキスト ボックス 12"/>
          <p:cNvSpPr txBox="1"/>
          <p:nvPr/>
        </p:nvSpPr>
        <p:spPr>
          <a:xfrm>
            <a:off x="0" y="396255"/>
            <a:ext cx="10693400" cy="904592"/>
          </a:xfrm>
          <a:prstGeom prst="rect">
            <a:avLst/>
          </a:prstGeom>
          <a:noFill/>
        </p:spPr>
        <p:txBody>
          <a:bodyPr wrap="square" lIns="95744" tIns="47872" rIns="95744" bIns="47872" rtlCol="0">
            <a:spAutoFit/>
          </a:bodyPr>
          <a:lstStyle/>
          <a:p>
            <a:pPr marL="0" lvl="2" defTabSz="1091364" eaLnBrk="0" fontAlgn="base" hangingPunct="0">
              <a:lnSpc>
                <a:spcPts val="2100"/>
              </a:lnSpc>
              <a:spcBef>
                <a:spcPct val="0"/>
              </a:spcBef>
              <a:spcAft>
                <a:spcPct val="0"/>
              </a:spcAft>
              <a:defRPr/>
            </a:pPr>
            <a:r>
              <a:rPr lang="ja-JP" altLang="en-US" sz="1800" b="1" dirty="0">
                <a:solidFill>
                  <a:prstClr val="black"/>
                </a:solidFill>
              </a:rPr>
              <a:t>　</a:t>
            </a:r>
            <a:r>
              <a:rPr lang="en-US" altLang="ja-JP" sz="1800" b="1" dirty="0" smtClean="0">
                <a:solidFill>
                  <a:srgbClr val="FF0000"/>
                </a:solidFill>
              </a:rPr>
              <a:t>2017</a:t>
            </a:r>
            <a:r>
              <a:rPr lang="ja-JP" altLang="en-US" sz="1800" b="1" dirty="0" smtClean="0">
                <a:solidFill>
                  <a:srgbClr val="FF0000"/>
                </a:solidFill>
              </a:rPr>
              <a:t>年</a:t>
            </a:r>
            <a:r>
              <a:rPr lang="en-US" altLang="ja-JP" sz="1800" b="1" dirty="0" smtClean="0">
                <a:solidFill>
                  <a:srgbClr val="FF0000"/>
                </a:solidFill>
              </a:rPr>
              <a:t>12</a:t>
            </a:r>
            <a:r>
              <a:rPr lang="ja-JP" altLang="en-US" sz="1800" b="1" dirty="0" smtClean="0">
                <a:solidFill>
                  <a:srgbClr val="FF0000"/>
                </a:solidFill>
              </a:rPr>
              <a:t>月</a:t>
            </a:r>
            <a:r>
              <a:rPr lang="en-US" altLang="ja-JP" sz="1800" b="1" dirty="0">
                <a:solidFill>
                  <a:srgbClr val="FF0000"/>
                </a:solidFill>
              </a:rPr>
              <a:t>8</a:t>
            </a:r>
            <a:r>
              <a:rPr lang="ja-JP" altLang="en-US" sz="1800" b="1" dirty="0" smtClean="0">
                <a:solidFill>
                  <a:srgbClr val="FF0000"/>
                </a:solidFill>
              </a:rPr>
              <a:t>日，ユンカー欧州委員会委員長とメイ英首相は，双方の交渉官が取りまとめた共同報告書に基づき，交渉の第一段階が</a:t>
            </a:r>
            <a:r>
              <a:rPr lang="ja-JP" altLang="en-US" sz="1800" b="1" dirty="0">
                <a:solidFill>
                  <a:srgbClr val="FF0000"/>
                </a:solidFill>
              </a:rPr>
              <a:t>大筋</a:t>
            </a:r>
            <a:r>
              <a:rPr lang="ja-JP" altLang="en-US" sz="1800" b="1" dirty="0" smtClean="0">
                <a:solidFill>
                  <a:srgbClr val="FF0000"/>
                </a:solidFill>
              </a:rPr>
              <a:t>で合意したことを発表。</a:t>
            </a:r>
            <a:r>
              <a:rPr lang="ja-JP" altLang="en-US" sz="1800" dirty="0" smtClean="0"/>
              <a:t>欧州委員会は，欧州理事会に対し，</a:t>
            </a:r>
            <a:r>
              <a:rPr lang="en-US" altLang="ja-JP" sz="1800" dirty="0" smtClean="0"/>
              <a:t>12</a:t>
            </a:r>
            <a:r>
              <a:rPr lang="ja-JP" altLang="en-US" sz="1800" dirty="0" smtClean="0"/>
              <a:t>月</a:t>
            </a:r>
            <a:r>
              <a:rPr lang="en-US" altLang="ja-JP" sz="1800" dirty="0" smtClean="0"/>
              <a:t>15</a:t>
            </a:r>
            <a:r>
              <a:rPr lang="ja-JP" altLang="en-US" sz="1800" dirty="0" smtClean="0"/>
              <a:t>日の会合で，交渉の第一段階において「十分な進展」があったことを認定し，第二段階への移行を決定するよう勧告。</a:t>
            </a:r>
            <a:endParaRPr lang="en-US" altLang="ja-JP" sz="1800" dirty="0" smtClean="0"/>
          </a:p>
        </p:txBody>
      </p:sp>
      <p:sp>
        <p:nvSpPr>
          <p:cNvPr id="14" name="スライド番号プレースホルダー 3"/>
          <p:cNvSpPr txBox="1">
            <a:spLocks/>
          </p:cNvSpPr>
          <p:nvPr/>
        </p:nvSpPr>
        <p:spPr bwMode="auto">
          <a:xfrm>
            <a:off x="7897679" y="7159809"/>
            <a:ext cx="2702497" cy="315053"/>
          </a:xfrm>
          <a:prstGeom prst="rect">
            <a:avLst/>
          </a:prstGeom>
          <a:noFill/>
          <a:ln w="9525">
            <a:noFill/>
            <a:miter lim="800000"/>
            <a:headEnd/>
            <a:tailEnd/>
          </a:ln>
          <a:effectLst/>
        </p:spPr>
        <p:txBody>
          <a:bodyPr vert="horz" wrap="square" lIns="108122" tIns="54071" rIns="108122" bIns="54071" numCol="1" anchor="t" anchorCtr="0" compatLnSpc="1">
            <a:prstTxWarp prst="textNoShape">
              <a:avLst/>
            </a:prstTxWarp>
          </a:bodyPr>
          <a:lstStyle>
            <a:defPPr>
              <a:defRPr lang="ja-JP"/>
            </a:defPPr>
            <a:lvl1pPr marL="0" algn="r" defTabSz="914400" rtl="0" eaLnBrk="1" latinLnBrk="0" hangingPunct="1">
              <a:spcBef>
                <a:spcPct val="0"/>
              </a:spcBef>
              <a:defRPr kumimoji="1" sz="1800" b="1" u="none" kern="1200">
                <a:solidFill>
                  <a:schemeClr val="tx1"/>
                </a:solidFill>
                <a:latin typeface="Arial" charset="0"/>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1081262">
              <a:defRPr/>
            </a:pPr>
            <a:r>
              <a:rPr lang="en-US" altLang="ja-JP" b="0" dirty="0" smtClean="0">
                <a:solidFill>
                  <a:srgbClr val="000000"/>
                </a:solidFill>
              </a:rPr>
              <a:t>2</a:t>
            </a:r>
            <a:endParaRPr lang="en-US" altLang="ja-JP" b="0" dirty="0">
              <a:solidFill>
                <a:srgbClr val="000000"/>
              </a:solidFill>
            </a:endParaRPr>
          </a:p>
        </p:txBody>
      </p:sp>
      <p:sp>
        <p:nvSpPr>
          <p:cNvPr id="15" name="テキスト ボックス 14"/>
          <p:cNvSpPr txBox="1"/>
          <p:nvPr/>
        </p:nvSpPr>
        <p:spPr>
          <a:xfrm>
            <a:off x="41858" y="6488432"/>
            <a:ext cx="10555311" cy="1108623"/>
          </a:xfrm>
          <a:prstGeom prst="rect">
            <a:avLst/>
          </a:prstGeom>
          <a:noFill/>
        </p:spPr>
        <p:txBody>
          <a:bodyPr wrap="square" lIns="95744" tIns="47872" rIns="95744" bIns="47872" rtlCol="0">
            <a:spAutoFit/>
          </a:bodyPr>
          <a:lstStyle/>
          <a:p>
            <a:pPr marL="342900" indent="-342900" algn="just" defTabSz="1091364" eaLnBrk="0" fontAlgn="base" hangingPunct="0">
              <a:lnSpc>
                <a:spcPts val="2000"/>
              </a:lnSpc>
              <a:spcBef>
                <a:spcPct val="0"/>
              </a:spcBef>
              <a:spcAft>
                <a:spcPct val="0"/>
              </a:spcAft>
              <a:buFont typeface="Wingdings" panose="05000000000000000000" pitchFamily="2" charset="2"/>
              <a:buChar char="Ø"/>
              <a:defRPr/>
            </a:pPr>
            <a:r>
              <a:rPr lang="ja-JP" altLang="en-US" sz="1600" dirty="0" smtClean="0">
                <a:solidFill>
                  <a:prstClr val="black"/>
                </a:solidFill>
              </a:rPr>
              <a:t>離脱協定の起草作業に着手。</a:t>
            </a:r>
            <a:r>
              <a:rPr lang="en-US" altLang="ja-JP" sz="1600" dirty="0" smtClean="0">
                <a:solidFill>
                  <a:prstClr val="black"/>
                </a:solidFill>
              </a:rPr>
              <a:t>1</a:t>
            </a:r>
            <a:r>
              <a:rPr lang="ja-JP" altLang="en-US" sz="1600" dirty="0" smtClean="0">
                <a:solidFill>
                  <a:prstClr val="black"/>
                </a:solidFill>
              </a:rPr>
              <a:t>月</a:t>
            </a:r>
            <a:r>
              <a:rPr lang="en-US" altLang="ja-JP" sz="1600" dirty="0" smtClean="0">
                <a:solidFill>
                  <a:prstClr val="black"/>
                </a:solidFill>
              </a:rPr>
              <a:t>29</a:t>
            </a:r>
            <a:r>
              <a:rPr lang="ja-JP" altLang="en-US" sz="1600" dirty="0" smtClean="0">
                <a:solidFill>
                  <a:prstClr val="black"/>
                </a:solidFill>
              </a:rPr>
              <a:t>日の総務理事会での交渉指令採択を受けて，移行期間に関する交渉を開始。</a:t>
            </a:r>
            <a:endParaRPr lang="en-US" altLang="ja-JP" sz="1600" dirty="0" smtClean="0">
              <a:solidFill>
                <a:prstClr val="black"/>
              </a:solidFill>
            </a:endParaRPr>
          </a:p>
          <a:p>
            <a:pPr marL="342900" indent="-342900" algn="just" defTabSz="1091364" eaLnBrk="0" fontAlgn="base" hangingPunct="0">
              <a:lnSpc>
                <a:spcPts val="2000"/>
              </a:lnSpc>
              <a:spcBef>
                <a:spcPct val="0"/>
              </a:spcBef>
              <a:spcAft>
                <a:spcPct val="0"/>
              </a:spcAft>
              <a:buFont typeface="Wingdings" panose="05000000000000000000" pitchFamily="2" charset="2"/>
              <a:buChar char="Ø"/>
              <a:defRPr/>
            </a:pPr>
            <a:r>
              <a:rPr lang="ja-JP" altLang="en-US" sz="1600" dirty="0" smtClean="0">
                <a:solidFill>
                  <a:prstClr val="black"/>
                </a:solidFill>
              </a:rPr>
              <a:t>その後，</a:t>
            </a:r>
            <a:r>
              <a:rPr lang="ja-JP" altLang="en-US" sz="1600" dirty="0">
                <a:solidFill>
                  <a:prstClr val="black"/>
                </a:solidFill>
              </a:rPr>
              <a:t>同年</a:t>
            </a:r>
            <a:r>
              <a:rPr lang="en-US" altLang="ja-JP" sz="1600" dirty="0" smtClean="0">
                <a:solidFill>
                  <a:prstClr val="black"/>
                </a:solidFill>
              </a:rPr>
              <a:t>3</a:t>
            </a:r>
            <a:r>
              <a:rPr lang="ja-JP" altLang="en-US" sz="1600" dirty="0" smtClean="0">
                <a:solidFill>
                  <a:prstClr val="black"/>
                </a:solidFill>
              </a:rPr>
              <a:t>月の欧州理事会による追加交渉指針の採択を経て，将来の関係に関する政治宣言をまとめる準備協議が行われる予定。</a:t>
            </a:r>
            <a:endParaRPr lang="en-US" altLang="ja-JP" sz="1600" dirty="0" smtClean="0">
              <a:solidFill>
                <a:prstClr val="black"/>
              </a:solidFill>
            </a:endParaRPr>
          </a:p>
          <a:p>
            <a:pPr marL="342900" indent="-342900" algn="just" defTabSz="1091364" eaLnBrk="0" fontAlgn="base" hangingPunct="0">
              <a:lnSpc>
                <a:spcPts val="2000"/>
              </a:lnSpc>
              <a:spcBef>
                <a:spcPct val="0"/>
              </a:spcBef>
              <a:spcAft>
                <a:spcPct val="0"/>
              </a:spcAft>
              <a:buFont typeface="Wingdings" panose="05000000000000000000" pitchFamily="2" charset="2"/>
              <a:buChar char="Ø"/>
              <a:defRPr/>
            </a:pPr>
            <a:r>
              <a:rPr lang="ja-JP" altLang="en-US" sz="1600" dirty="0" smtClean="0">
                <a:solidFill>
                  <a:prstClr val="black"/>
                </a:solidFill>
              </a:rPr>
              <a:t>英国の</a:t>
            </a:r>
            <a:r>
              <a:rPr lang="en-US" altLang="ja-JP" sz="1600" dirty="0" smtClean="0">
                <a:solidFill>
                  <a:prstClr val="black"/>
                </a:solidFill>
              </a:rPr>
              <a:t>EU</a:t>
            </a:r>
            <a:r>
              <a:rPr lang="ja-JP" altLang="en-US" sz="1600" dirty="0" smtClean="0">
                <a:solidFill>
                  <a:prstClr val="black"/>
                </a:solidFill>
              </a:rPr>
              <a:t>離脱は</a:t>
            </a:r>
            <a:r>
              <a:rPr lang="en-US" altLang="ja-JP" sz="1600" dirty="0" smtClean="0">
                <a:solidFill>
                  <a:prstClr val="black"/>
                </a:solidFill>
              </a:rPr>
              <a:t>2019</a:t>
            </a:r>
            <a:r>
              <a:rPr lang="ja-JP" altLang="en-US" sz="1600" dirty="0" smtClean="0">
                <a:solidFill>
                  <a:prstClr val="black"/>
                </a:solidFill>
              </a:rPr>
              <a:t>年</a:t>
            </a:r>
            <a:r>
              <a:rPr lang="en-US" altLang="ja-JP" sz="1600" dirty="0" smtClean="0">
                <a:solidFill>
                  <a:prstClr val="black"/>
                </a:solidFill>
              </a:rPr>
              <a:t>3</a:t>
            </a:r>
            <a:r>
              <a:rPr lang="ja-JP" altLang="en-US" sz="1600" dirty="0" smtClean="0">
                <a:solidFill>
                  <a:prstClr val="black"/>
                </a:solidFill>
              </a:rPr>
              <a:t>月</a:t>
            </a:r>
            <a:r>
              <a:rPr lang="en-US" altLang="ja-JP" sz="1600" dirty="0" smtClean="0">
                <a:solidFill>
                  <a:prstClr val="black"/>
                </a:solidFill>
              </a:rPr>
              <a:t>29</a:t>
            </a:r>
            <a:r>
              <a:rPr lang="ja-JP" altLang="en-US" sz="1600" dirty="0" smtClean="0">
                <a:solidFill>
                  <a:prstClr val="black"/>
                </a:solidFill>
              </a:rPr>
              <a:t>日。欧州議会等でのプロセスを考慮すると</a:t>
            </a:r>
            <a:r>
              <a:rPr lang="en-US" altLang="ja-JP" sz="1600" dirty="0" smtClean="0">
                <a:solidFill>
                  <a:prstClr val="black"/>
                </a:solidFill>
              </a:rPr>
              <a:t>2018</a:t>
            </a:r>
            <a:r>
              <a:rPr lang="ja-JP" altLang="en-US" sz="1600" dirty="0" smtClean="0">
                <a:solidFill>
                  <a:prstClr val="black"/>
                </a:solidFill>
              </a:rPr>
              <a:t>年</a:t>
            </a:r>
            <a:r>
              <a:rPr lang="en-US" altLang="ja-JP" sz="1600" dirty="0" smtClean="0">
                <a:solidFill>
                  <a:prstClr val="black"/>
                </a:solidFill>
              </a:rPr>
              <a:t>10</a:t>
            </a:r>
            <a:r>
              <a:rPr lang="ja-JP" altLang="en-US" sz="1600" dirty="0" smtClean="0">
                <a:solidFill>
                  <a:prstClr val="black"/>
                </a:solidFill>
              </a:rPr>
              <a:t>月までに交渉をまとめる必要あり。</a:t>
            </a:r>
            <a:endParaRPr lang="en-US" altLang="ja-JP" sz="1600" dirty="0" smtClean="0">
              <a:solidFill>
                <a:prstClr val="black"/>
              </a:solidFill>
            </a:endParaRPr>
          </a:p>
        </p:txBody>
      </p:sp>
      <p:sp>
        <p:nvSpPr>
          <p:cNvPr id="18" name="角丸四角形 17"/>
          <p:cNvSpPr/>
          <p:nvPr/>
        </p:nvSpPr>
        <p:spPr>
          <a:xfrm>
            <a:off x="53610" y="6488432"/>
            <a:ext cx="10567063" cy="1060365"/>
          </a:xfrm>
          <a:prstGeom prst="roundRect">
            <a:avLst>
              <a:gd name="adj" fmla="val 8146"/>
            </a:avLst>
          </a:prstGeom>
          <a:noFill/>
          <a:ln/>
        </p:spPr>
        <p:style>
          <a:lnRef idx="2">
            <a:schemeClr val="accent1"/>
          </a:lnRef>
          <a:fillRef idx="1">
            <a:schemeClr val="lt1"/>
          </a:fillRef>
          <a:effectRef idx="0">
            <a:schemeClr val="accent1"/>
          </a:effectRef>
          <a:fontRef idx="minor">
            <a:schemeClr val="dk1"/>
          </a:fontRef>
        </p:style>
        <p:txBody>
          <a:bodyPr lIns="104255" tIns="0" rIns="104255" bIns="0" anchor="ctr"/>
          <a:lstStyle/>
          <a:p>
            <a:pPr marL="359040" indent="-359040" algn="just" defTabSz="1091364" eaLnBrk="0" fontAlgn="base" hangingPunct="0">
              <a:spcBef>
                <a:spcPct val="0"/>
              </a:spcBef>
              <a:spcAft>
                <a:spcPct val="0"/>
              </a:spcAft>
              <a:buFont typeface="Wingdings" panose="05000000000000000000" pitchFamily="2" charset="2"/>
              <a:buChar char="Ø"/>
              <a:defRPr/>
            </a:pPr>
            <a:endParaRPr lang="en-US" altLang="ja-JP" sz="1400" dirty="0">
              <a:solidFill>
                <a:prstClr val="black"/>
              </a:solidFill>
            </a:endParaRPr>
          </a:p>
        </p:txBody>
      </p:sp>
      <p:sp>
        <p:nvSpPr>
          <p:cNvPr id="19" name="タイトル 3"/>
          <p:cNvSpPr txBox="1">
            <a:spLocks/>
          </p:cNvSpPr>
          <p:nvPr/>
        </p:nvSpPr>
        <p:spPr>
          <a:xfrm>
            <a:off x="1723" y="6057712"/>
            <a:ext cx="10693400" cy="387215"/>
          </a:xfrm>
          <a:prstGeom prst="rect">
            <a:avLst/>
          </a:prstGeom>
          <a:solidFill>
            <a:srgbClr val="00349E"/>
          </a:solidFill>
          <a:ln w="25402">
            <a:solidFill>
              <a:srgbClr val="002373"/>
            </a:solidFill>
            <a:prstDash val="solid"/>
            <a:round/>
          </a:ln>
        </p:spPr>
        <p:txBody>
          <a:bodyPr vert="horz" wrap="none" lIns="104244" tIns="52122" rIns="104244" bIns="52122" anchor="ctr" anchorCtr="1" compatLnSpc="1">
            <a:noAutofit/>
          </a:bodyPr>
          <a:lstStyle>
            <a:lvl1pPr algn="ctr" defTabSz="1042303" rtl="0" eaLnBrk="1" latinLnBrk="0" hangingPunct="1">
              <a:spcBef>
                <a:spcPct val="0"/>
              </a:spcBef>
              <a:buNone/>
              <a:defRPr kumimoji="1" sz="5000" kern="1200">
                <a:solidFill>
                  <a:schemeClr val="tx1"/>
                </a:solidFill>
                <a:latin typeface="+mj-lt"/>
                <a:ea typeface="+mj-ea"/>
                <a:cs typeface="+mj-cs"/>
              </a:defRPr>
            </a:lvl1pPr>
          </a:lstStyle>
          <a:p>
            <a:pPr defTabSz="982348"/>
            <a:r>
              <a:rPr lang="ja-JP" altLang="en-US" sz="2400" b="1" dirty="0" smtClean="0">
                <a:solidFill>
                  <a:srgbClr val="FFFFFF"/>
                </a:solidFill>
                <a:latin typeface="Arial" pitchFamily="34"/>
              </a:rPr>
              <a:t>今後の交渉見通し</a:t>
            </a:r>
            <a:endParaRPr lang="ja-JP" altLang="en-US" sz="2400" b="1" dirty="0">
              <a:solidFill>
                <a:srgbClr val="FFFFFF"/>
              </a:solidFill>
              <a:latin typeface="Arial" pitchFamily="34"/>
            </a:endParaRPr>
          </a:p>
        </p:txBody>
      </p:sp>
    </p:spTree>
    <p:extLst>
      <p:ext uri="{BB962C8B-B14F-4D97-AF65-F5344CB8AC3E}">
        <p14:creationId xmlns:p14="http://schemas.microsoft.com/office/powerpoint/2010/main" val="731909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44000</TotalTime>
  <Words>624</Words>
  <Application>Microsoft Office PowerPoint</Application>
  <PresentationFormat>ユーザー設定</PresentationFormat>
  <Paragraphs>55</Paragraphs>
  <Slides>3</Slides>
  <Notes>2</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2_Office ​​テーマ</vt:lpstr>
      <vt:lpstr>PowerPoint プレゼンテーション</vt:lpstr>
      <vt:lpstr>PowerPoint プレゼンテーション</vt:lpstr>
      <vt:lpstr>PowerPoint プレゼンテーション</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在英大</cp:lastModifiedBy>
  <cp:revision>3069</cp:revision>
  <cp:lastPrinted>2018-02-01T14:05:21Z</cp:lastPrinted>
  <dcterms:created xsi:type="dcterms:W3CDTF">2014-07-22T08:10:06Z</dcterms:created>
  <dcterms:modified xsi:type="dcterms:W3CDTF">2018-02-05T11:17:50Z</dcterms:modified>
</cp:coreProperties>
</file>